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82" r:id="rId2"/>
    <p:sldId id="472" r:id="rId3"/>
    <p:sldId id="471" r:id="rId4"/>
    <p:sldId id="487" r:id="rId5"/>
    <p:sldId id="473" r:id="rId6"/>
    <p:sldId id="469" r:id="rId7"/>
    <p:sldId id="477" r:id="rId8"/>
    <p:sldId id="479" r:id="rId9"/>
    <p:sldId id="480" r:id="rId10"/>
    <p:sldId id="481" r:id="rId11"/>
    <p:sldId id="482" r:id="rId12"/>
    <p:sldId id="483" r:id="rId13"/>
    <p:sldId id="484" r:id="rId14"/>
    <p:sldId id="485" r:id="rId15"/>
    <p:sldId id="486" r:id="rId16"/>
    <p:sldId id="368" r:id="rId17"/>
    <p:sldId id="478" r:id="rId18"/>
    <p:sldId id="41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24" autoAdjust="0"/>
    <p:restoredTop sz="94696"/>
  </p:normalViewPr>
  <p:slideViewPr>
    <p:cSldViewPr snapToGrid="0" snapToObjects="1">
      <p:cViewPr varScale="1">
        <p:scale>
          <a:sx n="64" d="100"/>
          <a:sy n="64" d="100"/>
        </p:scale>
        <p:origin x="78" y="15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17.wmf"/><Relationship Id="rId4"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7659CB-BF84-F74F-95EB-6F953048C7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7085A3-07F8-A34F-9A0B-6F4694CDA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FA247-0B2D-A648-ACD1-EF9D1C1BBAEB}" type="datetime1">
              <a:rPr lang="en-IN" smtClean="0"/>
              <a:pPr/>
              <a:t>27-11-2020</a:t>
            </a:fld>
            <a:endParaRPr lang="en-US"/>
          </a:p>
        </p:txBody>
      </p:sp>
      <p:sp>
        <p:nvSpPr>
          <p:cNvPr id="4" name="Footer Placeholder 3">
            <a:extLst>
              <a:ext uri="{FF2B5EF4-FFF2-40B4-BE49-F238E27FC236}">
                <a16:creationId xmlns:a16="http://schemas.microsoft.com/office/drawing/2014/main" id="{AFA908EB-DD7C-3B4A-A7DF-2AF619263E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B1C41E-5188-D247-8003-4D23BEC7A9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A92BAF-94A5-4240-A2BF-E6524060C5D1}" type="slidenum">
              <a:rPr lang="en-US" smtClean="0"/>
              <a:pPr/>
              <a:t>‹#›</a:t>
            </a:fld>
            <a:endParaRPr lang="en-US"/>
          </a:p>
        </p:txBody>
      </p:sp>
    </p:spTree>
    <p:extLst>
      <p:ext uri="{BB962C8B-B14F-4D97-AF65-F5344CB8AC3E}">
        <p14:creationId xmlns:p14="http://schemas.microsoft.com/office/powerpoint/2010/main" val="235106177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47752-78CA-404D-91C8-45DA75B158D6}" type="datetime1">
              <a:rPr lang="en-IN" smtClean="0"/>
              <a:pPr/>
              <a:t>27-11-2020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EA72-A9DA-0241-B584-7E6AEC2B0F1F}" type="slidenum">
              <a:rPr lang="en-US" smtClean="0"/>
              <a:pPr/>
              <a:t>‹#›</a:t>
            </a:fld>
            <a:endParaRPr lang="en-US"/>
          </a:p>
        </p:txBody>
      </p:sp>
    </p:spTree>
    <p:extLst>
      <p:ext uri="{BB962C8B-B14F-4D97-AF65-F5344CB8AC3E}">
        <p14:creationId xmlns:p14="http://schemas.microsoft.com/office/powerpoint/2010/main" val="444403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a:t>
            </a:fld>
            <a:endParaRPr lang="en-US"/>
          </a:p>
        </p:txBody>
      </p:sp>
    </p:spTree>
    <p:extLst>
      <p:ext uri="{BB962C8B-B14F-4D97-AF65-F5344CB8AC3E}">
        <p14:creationId xmlns:p14="http://schemas.microsoft.com/office/powerpoint/2010/main" val="1760521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a:t>
            </a:fld>
            <a:endParaRPr lang="en-US"/>
          </a:p>
        </p:txBody>
      </p:sp>
    </p:spTree>
    <p:extLst>
      <p:ext uri="{BB962C8B-B14F-4D97-AF65-F5344CB8AC3E}">
        <p14:creationId xmlns:p14="http://schemas.microsoft.com/office/powerpoint/2010/main" val="2248082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a:t>
            </a:fld>
            <a:endParaRPr lang="en-US"/>
          </a:p>
        </p:txBody>
      </p:sp>
    </p:spTree>
    <p:extLst>
      <p:ext uri="{BB962C8B-B14F-4D97-AF65-F5344CB8AC3E}">
        <p14:creationId xmlns:p14="http://schemas.microsoft.com/office/powerpoint/2010/main" val="377376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13</a:t>
            </a:fld>
            <a:endParaRPr lang="en-US"/>
          </a:p>
        </p:txBody>
      </p:sp>
    </p:spTree>
    <p:extLst>
      <p:ext uri="{BB962C8B-B14F-4D97-AF65-F5344CB8AC3E}">
        <p14:creationId xmlns:p14="http://schemas.microsoft.com/office/powerpoint/2010/main" val="1880730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14</a:t>
            </a:fld>
            <a:endParaRPr lang="en-US"/>
          </a:p>
        </p:txBody>
      </p:sp>
    </p:spTree>
    <p:extLst>
      <p:ext uri="{BB962C8B-B14F-4D97-AF65-F5344CB8AC3E}">
        <p14:creationId xmlns:p14="http://schemas.microsoft.com/office/powerpoint/2010/main" val="3776556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15</a:t>
            </a:fld>
            <a:endParaRPr lang="en-US"/>
          </a:p>
        </p:txBody>
      </p:sp>
    </p:spTree>
    <p:extLst>
      <p:ext uri="{BB962C8B-B14F-4D97-AF65-F5344CB8AC3E}">
        <p14:creationId xmlns:p14="http://schemas.microsoft.com/office/powerpoint/2010/main" val="3950687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16</a:t>
            </a:fld>
            <a:endParaRPr lang="en-US"/>
          </a:p>
        </p:txBody>
      </p:sp>
    </p:spTree>
    <p:extLst>
      <p:ext uri="{BB962C8B-B14F-4D97-AF65-F5344CB8AC3E}">
        <p14:creationId xmlns:p14="http://schemas.microsoft.com/office/powerpoint/2010/main" val="2837262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17</a:t>
            </a:fld>
            <a:endParaRPr lang="en-US"/>
          </a:p>
        </p:txBody>
      </p:sp>
    </p:spTree>
    <p:extLst>
      <p:ext uri="{BB962C8B-B14F-4D97-AF65-F5344CB8AC3E}">
        <p14:creationId xmlns:p14="http://schemas.microsoft.com/office/powerpoint/2010/main" val="4129952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18</a:t>
            </a:fld>
            <a:endParaRPr lang="en-US"/>
          </a:p>
        </p:txBody>
      </p:sp>
    </p:spTree>
    <p:extLst>
      <p:ext uri="{BB962C8B-B14F-4D97-AF65-F5344CB8AC3E}">
        <p14:creationId xmlns:p14="http://schemas.microsoft.com/office/powerpoint/2010/main" val="2837262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2</a:t>
            </a:fld>
            <a:endParaRPr lang="en-US"/>
          </a:p>
        </p:txBody>
      </p:sp>
    </p:spTree>
    <p:extLst>
      <p:ext uri="{BB962C8B-B14F-4D97-AF65-F5344CB8AC3E}">
        <p14:creationId xmlns:p14="http://schemas.microsoft.com/office/powerpoint/2010/main" val="375813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3</a:t>
            </a:fld>
            <a:endParaRPr lang="en-US"/>
          </a:p>
        </p:txBody>
      </p:sp>
    </p:spTree>
    <p:extLst>
      <p:ext uri="{BB962C8B-B14F-4D97-AF65-F5344CB8AC3E}">
        <p14:creationId xmlns:p14="http://schemas.microsoft.com/office/powerpoint/2010/main" val="3305346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4</a:t>
            </a:fld>
            <a:endParaRPr lang="en-US"/>
          </a:p>
        </p:txBody>
      </p:sp>
    </p:spTree>
    <p:extLst>
      <p:ext uri="{BB962C8B-B14F-4D97-AF65-F5344CB8AC3E}">
        <p14:creationId xmlns:p14="http://schemas.microsoft.com/office/powerpoint/2010/main" val="3693189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dirty="0"/>
          </a:p>
        </p:txBody>
      </p:sp>
      <p:sp>
        <p:nvSpPr>
          <p:cNvPr id="5" name="Slide Number Placeholder 4"/>
          <p:cNvSpPr>
            <a:spLocks noGrp="1"/>
          </p:cNvSpPr>
          <p:nvPr>
            <p:ph type="sldNum" sz="quarter" idx="11"/>
          </p:nvPr>
        </p:nvSpPr>
        <p:spPr/>
        <p:txBody>
          <a:bodyPr/>
          <a:lstStyle/>
          <a:p>
            <a:fld id="{F2DDEA72-A9DA-0241-B584-7E6AEC2B0F1F}" type="slidenum">
              <a:rPr lang="en-US" smtClean="0"/>
              <a:pPr/>
              <a:t>5</a:t>
            </a:fld>
            <a:endParaRPr lang="en-US" dirty="0"/>
          </a:p>
        </p:txBody>
      </p:sp>
    </p:spTree>
    <p:extLst>
      <p:ext uri="{BB962C8B-B14F-4D97-AF65-F5344CB8AC3E}">
        <p14:creationId xmlns:p14="http://schemas.microsoft.com/office/powerpoint/2010/main" val="244237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7</a:t>
            </a:fld>
            <a:endParaRPr lang="en-US"/>
          </a:p>
        </p:txBody>
      </p:sp>
    </p:spTree>
    <p:extLst>
      <p:ext uri="{BB962C8B-B14F-4D97-AF65-F5344CB8AC3E}">
        <p14:creationId xmlns:p14="http://schemas.microsoft.com/office/powerpoint/2010/main" val="87262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8</a:t>
            </a:fld>
            <a:endParaRPr lang="en-US"/>
          </a:p>
        </p:txBody>
      </p:sp>
    </p:spTree>
    <p:extLst>
      <p:ext uri="{BB962C8B-B14F-4D97-AF65-F5344CB8AC3E}">
        <p14:creationId xmlns:p14="http://schemas.microsoft.com/office/powerpoint/2010/main" val="205402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27-11-2020</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a:t>
            </a:fld>
            <a:endParaRPr lang="en-US"/>
          </a:p>
        </p:txBody>
      </p:sp>
    </p:spTree>
    <p:extLst>
      <p:ext uri="{BB962C8B-B14F-4D97-AF65-F5344CB8AC3E}">
        <p14:creationId xmlns:p14="http://schemas.microsoft.com/office/powerpoint/2010/main" val="2430911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51A5-507D-7240-9F56-DD7EA04A7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C527D8-0F25-C74A-A33A-50E2C4ECC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7DB8D-2085-BA4F-BAA0-77C9844548D8}"/>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E314435B-1C12-E548-9938-754F28F1C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445A2-F60F-8B4C-8CF6-5D16442B9D5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27945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795C-9FBC-E649-BC83-1E0949D05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366DD0-31C0-B144-B38B-DD81A100A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41D1B-40DA-2741-A4B3-7EAAD6A42A09}"/>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B43DE584-0159-E747-A6DC-AA897D1EC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4B54D-88D0-5843-AB57-7A4A6194ECB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0924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6ED751-46A5-E944-BFD1-641899762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849067-FF63-A545-B8AB-1D4C2EB81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A832E-7C18-E844-AD16-385329DD3693}"/>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87ED703F-ADE5-7446-B855-CC8642245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BBEDA4-FFEC-2D4E-8187-CE601486227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684810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A42D-0166-F145-BD9D-8B3F9DD65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7C57CD-2153-2947-8A7E-E315EC1F1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1A5E5-6204-D748-9A98-B9C434AF00B0}"/>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2AA08948-513D-EE42-BC00-37C518792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B9B26-AAA6-5349-A5C1-4C2138338CE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5197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9FFC2-AB03-DB42-9BD8-B22278234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00DE38-3033-9F47-AA4C-8B5E13B4D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317132D-85B2-7949-AF1E-F8BE8D429DA4}"/>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A9D7402D-FCC8-324B-9252-6DB27CF5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4C1BD5-59DB-F841-84E8-7C615B4D5FD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3830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CB5-04AC-B145-8DFB-EB6410E6E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8E368-D415-204B-ACAA-F2A7CF20C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17E3FC-7CBB-1247-A715-756F7891E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BD3D62-50EC-C044-98A5-8700F758EE6D}"/>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6" name="Footer Placeholder 5">
            <a:extLst>
              <a:ext uri="{FF2B5EF4-FFF2-40B4-BE49-F238E27FC236}">
                <a16:creationId xmlns:a16="http://schemas.microsoft.com/office/drawing/2014/main" id="{8A2EAB96-574C-E141-B587-FE77CA3A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F35D1-150B-B64E-B84A-2048D42BD991}"/>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78101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533F-17AF-804A-A825-268C243B3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659667-F4B2-D34A-84DB-2D0B3B7E9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3CC843-ECAB-E845-A911-4684E76355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39753F-B4DE-CE4B-B215-45927F9B7F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267AF6-C258-E74A-972A-43ACAF12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AB73E8-AA99-9D44-B73A-36DAB298DB66}"/>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8" name="Footer Placeholder 7">
            <a:extLst>
              <a:ext uri="{FF2B5EF4-FFF2-40B4-BE49-F238E27FC236}">
                <a16:creationId xmlns:a16="http://schemas.microsoft.com/office/drawing/2014/main" id="{B0067D41-A024-DF40-9456-B595B182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2720FB-7B0C-3744-BA3E-16919C38CFA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74033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3F3C-AADB-6B41-A93A-646C80736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F44714-C02E-224F-9D69-9FD099B1B610}"/>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4" name="Footer Placeholder 3">
            <a:extLst>
              <a:ext uri="{FF2B5EF4-FFF2-40B4-BE49-F238E27FC236}">
                <a16:creationId xmlns:a16="http://schemas.microsoft.com/office/drawing/2014/main" id="{6428516B-7AA2-444C-8C23-2484FBA98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B44E81-FED1-6D4E-AA56-C90660548A49}"/>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88281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B9069D-ACC1-2846-BB69-0C25ABE4128B}"/>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3" name="Footer Placeholder 2">
            <a:extLst>
              <a:ext uri="{FF2B5EF4-FFF2-40B4-BE49-F238E27FC236}">
                <a16:creationId xmlns:a16="http://schemas.microsoft.com/office/drawing/2014/main" id="{167E34F7-C671-004D-809D-FAA835295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B55E6A-D1AE-1B44-AE7B-9AA711C2879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5070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681E-D7B2-6449-AF06-3270CDE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2A3C9-366D-3940-BC0B-0CFC9203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53DC75-2188-D14F-8B64-470BD5171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C69DD6-BF4D-1F43-9CC6-5D52D2316455}"/>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6" name="Footer Placeholder 5">
            <a:extLst>
              <a:ext uri="{FF2B5EF4-FFF2-40B4-BE49-F238E27FC236}">
                <a16:creationId xmlns:a16="http://schemas.microsoft.com/office/drawing/2014/main" id="{B8346F58-8566-B14B-9E2D-ADD0E319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0B562-EE07-E941-B226-A14AAE532392}"/>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08263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8EB8B-69D9-6A4D-9AB7-AFFFB081E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3FAE5A-CA14-1A43-91AA-DCAA4B553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E1AAA7-3BF0-344A-88DF-721AE46FD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3809F0-5FCF-8B4E-A9EF-F54690804129}"/>
              </a:ext>
            </a:extLst>
          </p:cNvPr>
          <p:cNvSpPr>
            <a:spLocks noGrp="1"/>
          </p:cNvSpPr>
          <p:nvPr>
            <p:ph type="dt" sz="half" idx="10"/>
          </p:nvPr>
        </p:nvSpPr>
        <p:spPr/>
        <p:txBody>
          <a:bodyPr/>
          <a:lstStyle/>
          <a:p>
            <a:fld id="{96F860D4-43D9-1743-83F5-C61DF5B0AAFC}" type="datetimeFigureOut">
              <a:rPr lang="en-US" smtClean="0"/>
              <a:pPr/>
              <a:t>11/27/2020</a:t>
            </a:fld>
            <a:endParaRPr lang="en-US"/>
          </a:p>
        </p:txBody>
      </p:sp>
      <p:sp>
        <p:nvSpPr>
          <p:cNvPr id="6" name="Footer Placeholder 5">
            <a:extLst>
              <a:ext uri="{FF2B5EF4-FFF2-40B4-BE49-F238E27FC236}">
                <a16:creationId xmlns:a16="http://schemas.microsoft.com/office/drawing/2014/main" id="{59E36D1F-45BA-FA43-9565-4D8F77952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A31EC5-CE1A-2F4E-AB06-9D0E90530CE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211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329BE7-407A-964A-8517-6D42CF67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7E2056-654E-8345-A333-D4E1EA341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FC04D6-869A-864D-95B4-1005B9A7C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860D4-43D9-1743-83F5-C61DF5B0AAFC}" type="datetimeFigureOut">
              <a:rPr lang="en-US" smtClean="0"/>
              <a:pPr/>
              <a:t>11/27/2020</a:t>
            </a:fld>
            <a:endParaRPr lang="en-US"/>
          </a:p>
        </p:txBody>
      </p:sp>
      <p:sp>
        <p:nvSpPr>
          <p:cNvPr id="5" name="Footer Placeholder 4">
            <a:extLst>
              <a:ext uri="{FF2B5EF4-FFF2-40B4-BE49-F238E27FC236}">
                <a16:creationId xmlns:a16="http://schemas.microsoft.com/office/drawing/2014/main" id="{BD2A2738-A23A-F74B-92DF-8746BC7CD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72659A-8EA6-A843-9183-BBE98959F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3F5DA-0F3F-FF46-BDE9-7495294E9A04}" type="slidenum">
              <a:rPr lang="en-US" smtClean="0"/>
              <a:pPr/>
              <a:t>‹#›</a:t>
            </a:fld>
            <a:endParaRPr lang="en-US"/>
          </a:p>
        </p:txBody>
      </p:sp>
    </p:spTree>
    <p:extLst>
      <p:ext uri="{BB962C8B-B14F-4D97-AF65-F5344CB8AC3E}">
        <p14:creationId xmlns:p14="http://schemas.microsoft.com/office/powerpoint/2010/main" val="500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0.xml"/><Relationship Id="rId7" Type="http://schemas.openxmlformats.org/officeDocument/2006/relationships/image" Target="../media/image14.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16.wmf"/><Relationship Id="rId5" Type="http://schemas.openxmlformats.org/officeDocument/2006/relationships/image" Target="../media/image2.png"/><Relationship Id="rId10" Type="http://schemas.openxmlformats.org/officeDocument/2006/relationships/oleObject" Target="../embeddings/oleObject10.bin"/><Relationship Id="rId4" Type="http://schemas.openxmlformats.org/officeDocument/2006/relationships/image" Target="../media/image1.png"/><Relationship Id="rId9" Type="http://schemas.openxmlformats.org/officeDocument/2006/relationships/image" Target="../media/image15.w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0.wmf"/><Relationship Id="rId3" Type="http://schemas.openxmlformats.org/officeDocument/2006/relationships/notesSlide" Target="../notesSlides/notesSlide11.xml"/><Relationship Id="rId7" Type="http://schemas.openxmlformats.org/officeDocument/2006/relationships/image" Target="../media/image17.wmf"/><Relationship Id="rId12" Type="http://schemas.openxmlformats.org/officeDocument/2006/relationships/oleObject" Target="../embeddings/oleObject14.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image" Target="../media/image19.wmf"/><Relationship Id="rId5" Type="http://schemas.openxmlformats.org/officeDocument/2006/relationships/image" Target="../media/image2.png"/><Relationship Id="rId15" Type="http://schemas.openxmlformats.org/officeDocument/2006/relationships/image" Target="../media/image21.wmf"/><Relationship Id="rId10" Type="http://schemas.openxmlformats.org/officeDocument/2006/relationships/oleObject" Target="../embeddings/oleObject13.bin"/><Relationship Id="rId4" Type="http://schemas.openxmlformats.org/officeDocument/2006/relationships/image" Target="../media/image1.png"/><Relationship Id="rId9" Type="http://schemas.openxmlformats.org/officeDocument/2006/relationships/image" Target="../media/image18.wmf"/><Relationship Id="rId14" Type="http://schemas.openxmlformats.org/officeDocument/2006/relationships/oleObject" Target="../embeddings/oleObject15.bin"/></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2.xml"/><Relationship Id="rId7" Type="http://schemas.openxmlformats.org/officeDocument/2006/relationships/image" Target="../media/image17.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16.bin"/><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3.xml"/><Relationship Id="rId7" Type="http://schemas.openxmlformats.org/officeDocument/2006/relationships/image" Target="../media/image17.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17.bin"/><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6.wmf"/><Relationship Id="rId3" Type="http://schemas.openxmlformats.org/officeDocument/2006/relationships/notesSlide" Target="../notesSlides/notesSlide14.xml"/><Relationship Id="rId7" Type="http://schemas.openxmlformats.org/officeDocument/2006/relationships/image" Target="../media/image17.wmf"/><Relationship Id="rId12" Type="http://schemas.openxmlformats.org/officeDocument/2006/relationships/oleObject" Target="../embeddings/oleObject21.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18.bin"/><Relationship Id="rId11" Type="http://schemas.openxmlformats.org/officeDocument/2006/relationships/image" Target="../media/image25.wmf"/><Relationship Id="rId5" Type="http://schemas.openxmlformats.org/officeDocument/2006/relationships/image" Target="../media/image2.png"/><Relationship Id="rId10" Type="http://schemas.openxmlformats.org/officeDocument/2006/relationships/oleObject" Target="../embeddings/oleObject20.bin"/><Relationship Id="rId4" Type="http://schemas.openxmlformats.org/officeDocument/2006/relationships/image" Target="../media/image1.png"/><Relationship Id="rId9" Type="http://schemas.openxmlformats.org/officeDocument/2006/relationships/image" Target="../media/image24.wmf"/></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5.xml"/><Relationship Id="rId7" Type="http://schemas.openxmlformats.org/officeDocument/2006/relationships/image" Target="../media/image17.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image" Target="../media/image2.png"/><Relationship Id="rId10" Type="http://schemas.openxmlformats.org/officeDocument/2006/relationships/image" Target="../media/image27.wmf"/><Relationship Id="rId4" Type="http://schemas.openxmlformats.org/officeDocument/2006/relationships/image" Target="../media/image1.png"/><Relationship Id="rId9" Type="http://schemas.openxmlformats.org/officeDocument/2006/relationships/oleObject" Target="../embeddings/oleObject23.bin"/></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5.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4.wm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0.wmf"/><Relationship Id="rId3" Type="http://schemas.openxmlformats.org/officeDocument/2006/relationships/notesSlide" Target="../notesSlides/notesSlide7.xml"/><Relationship Id="rId7" Type="http://schemas.openxmlformats.org/officeDocument/2006/relationships/image" Target="../media/image7.wmf"/><Relationship Id="rId12"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9.wmf"/><Relationship Id="rId5" Type="http://schemas.openxmlformats.org/officeDocument/2006/relationships/image" Target="../media/image2.png"/><Relationship Id="rId10" Type="http://schemas.openxmlformats.org/officeDocument/2006/relationships/oleObject" Target="../embeddings/oleObject4.bin"/><Relationship Id="rId4" Type="http://schemas.openxmlformats.org/officeDocument/2006/relationships/image" Target="../media/image1.png"/><Relationship Id="rId9" Type="http://schemas.openxmlformats.org/officeDocument/2006/relationships/image" Target="../media/image8.w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8.xml"/><Relationship Id="rId7" Type="http://schemas.openxmlformats.org/officeDocument/2006/relationships/image" Target="../media/image11.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2.wm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BBS01T1002		   Course Name: Semiconductor Physics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Dr. </a:t>
            </a:r>
            <a:r>
              <a:rPr lang="en-IN" altLang="zh-CN" b="1" noProof="0" dirty="0">
                <a:solidFill>
                  <a:schemeClr val="bg1"/>
                </a:solidFill>
                <a:latin typeface="Tinos"/>
                <a:ea typeface="+mj-ea"/>
                <a:cs typeface="+mj-cs"/>
              </a:rPr>
              <a:t>Susmita Majumdar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a:solidFill>
                  <a:schemeClr val="bg1"/>
                </a:solidFill>
                <a:latin typeface="Tinos"/>
              </a:rPr>
              <a:t>Program Name: </a:t>
            </a:r>
            <a:r>
              <a:rPr lang="en-US" altLang="zh-CN" b="1" dirty="0" err="1">
                <a:solidFill>
                  <a:schemeClr val="bg1"/>
                </a:solidFill>
                <a:latin typeface="Tinos"/>
              </a:rPr>
              <a:t>B.Tech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id="{76ECCD46-935E-4F03-B432-451AF4FE5D6B}"/>
              </a:ext>
            </a:extLst>
          </p:cNvPr>
          <p:cNvSpPr/>
          <p:nvPr/>
        </p:nvSpPr>
        <p:spPr>
          <a:xfrm>
            <a:off x="1968708" y="1662109"/>
            <a:ext cx="8944707" cy="76944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0" lvl="1"/>
            <a:r>
              <a:rPr lang="en-US" altLang="zh-CN" sz="4400" b="1" dirty="0">
                <a:solidFill>
                  <a:srgbClr val="0070C0"/>
                </a:solidFill>
                <a:latin typeface="Tinos"/>
              </a:rPr>
              <a:t> Effective Mass and Concept of Holes</a:t>
            </a:r>
            <a:endParaRPr lang="en-IN" altLang="zh-CN" sz="4400" b="1" dirty="0">
              <a:solidFill>
                <a:srgbClr val="0070C0"/>
              </a:solidFill>
              <a:latin typeface="Tinos"/>
            </a:endParaRPr>
          </a:p>
        </p:txBody>
      </p:sp>
      <p:pic>
        <p:nvPicPr>
          <p:cNvPr id="3" name="Picture 2">
            <a:extLst>
              <a:ext uri="{FF2B5EF4-FFF2-40B4-BE49-F238E27FC236}">
                <a16:creationId xmlns:a16="http://schemas.microsoft.com/office/drawing/2014/main" id="{F22C1EFB-A1C6-40A3-9133-6C69AC690BDE}"/>
              </a:ext>
            </a:extLst>
          </p:cNvPr>
          <p:cNvPicPr>
            <a:picLocks noChangeAspect="1"/>
          </p:cNvPicPr>
          <p:nvPr/>
        </p:nvPicPr>
        <p:blipFill>
          <a:blip r:embed="rId4"/>
          <a:stretch>
            <a:fillRect/>
          </a:stretch>
        </p:blipFill>
        <p:spPr>
          <a:xfrm>
            <a:off x="0" y="-50251"/>
            <a:ext cx="1504949" cy="1023587"/>
          </a:xfrm>
          <a:prstGeom prst="rect">
            <a:avLst/>
          </a:prstGeom>
        </p:spPr>
      </p:pic>
    </p:spTree>
  </p:cSld>
  <p:clrMapOvr>
    <a:masterClrMapping/>
  </p:clrMapOvr>
  <p:transition advTm="8856"/>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Effective Mass</a:t>
            </a:r>
            <a:endParaRPr lang="en-IN" altLang="zh-CN" sz="2800" b="1" dirty="0">
              <a:solidFill>
                <a:schemeClr val="bg1"/>
              </a:solidFill>
              <a:latin typeface="Times New Roman" panose="02020603050405020304" pitchFamily="18" charset="0"/>
              <a:ea typeface="+mj-ea"/>
              <a:cs typeface="Times New Roman" panose="02020603050405020304" pitchFamily="18" charset="0"/>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52F407D-A2B3-452C-B4C9-7DA95FC81379}"/>
              </a:ext>
            </a:extLst>
          </p:cNvPr>
          <p:cNvPicPr>
            <a:picLocks noChangeAspect="1"/>
          </p:cNvPicPr>
          <p:nvPr/>
        </p:nvPicPr>
        <p:blipFill>
          <a:blip r:embed="rId5"/>
          <a:stretch>
            <a:fillRect/>
          </a:stretch>
        </p:blipFill>
        <p:spPr>
          <a:xfrm>
            <a:off x="-1" y="-2277"/>
            <a:ext cx="1504949" cy="1023587"/>
          </a:xfrm>
          <a:prstGeom prst="rect">
            <a:avLst/>
          </a:prstGeom>
        </p:spPr>
      </p:pic>
      <p:sp>
        <p:nvSpPr>
          <p:cNvPr id="9" name="TextBox 8">
            <a:extLst>
              <a:ext uri="{FF2B5EF4-FFF2-40B4-BE49-F238E27FC236}">
                <a16:creationId xmlns:a16="http://schemas.microsoft.com/office/drawing/2014/main" id="{4E6D51FC-F598-40D5-B22D-8A4DF57BC5A9}"/>
              </a:ext>
            </a:extLst>
          </p:cNvPr>
          <p:cNvSpPr txBox="1"/>
          <p:nvPr/>
        </p:nvSpPr>
        <p:spPr>
          <a:xfrm>
            <a:off x="1755722" y="2406910"/>
            <a:ext cx="9233941" cy="461665"/>
          </a:xfrm>
          <a:prstGeom prst="rect">
            <a:avLst/>
          </a:prstGeom>
          <a:noFill/>
        </p:spPr>
        <p:txBody>
          <a:bodyPr wrap="square">
            <a:spAutoFit/>
          </a:bodyPr>
          <a:lstStyle/>
          <a:p>
            <a:r>
              <a:rPr lang="en-IN" sz="2400" dirty="0"/>
              <a:t>.</a:t>
            </a:r>
            <a:endParaRPr lang="en-US" sz="2400" dirty="0">
              <a:latin typeface="Times New Roman" pitchFamily="18" charset="0"/>
              <a:cs typeface="Times New Roman" pitchFamily="18" charset="0"/>
            </a:endParaRPr>
          </a:p>
        </p:txBody>
      </p:sp>
      <p:sp>
        <p:nvSpPr>
          <p:cNvPr id="15" name="Rectangle 8">
            <a:extLst>
              <a:ext uri="{FF2B5EF4-FFF2-40B4-BE49-F238E27FC236}">
                <a16:creationId xmlns:a16="http://schemas.microsoft.com/office/drawing/2014/main" id="{98D84E7F-A8BC-43C1-A58A-779E0D4AFB78}"/>
              </a:ext>
            </a:extLst>
          </p:cNvPr>
          <p:cNvSpPr>
            <a:spLocks noChangeArrowheads="1"/>
          </p:cNvSpPr>
          <p:nvPr/>
        </p:nvSpPr>
        <p:spPr bwMode="auto">
          <a:xfrm>
            <a:off x="571500" y="3576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1">
            <a:extLst>
              <a:ext uri="{FF2B5EF4-FFF2-40B4-BE49-F238E27FC236}">
                <a16:creationId xmlns:a16="http://schemas.microsoft.com/office/drawing/2014/main" id="{176C1308-FEEC-441F-BF44-E05705A23203}"/>
              </a:ext>
            </a:extLst>
          </p:cNvPr>
          <p:cNvSpPr>
            <a:spLocks noChangeArrowheads="1"/>
          </p:cNvSpPr>
          <p:nvPr/>
        </p:nvSpPr>
        <p:spPr bwMode="auto">
          <a:xfrm>
            <a:off x="571500" y="30072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TextBox 18">
            <a:extLst>
              <a:ext uri="{FF2B5EF4-FFF2-40B4-BE49-F238E27FC236}">
                <a16:creationId xmlns:a16="http://schemas.microsoft.com/office/drawing/2014/main" id="{1D223215-1A42-4791-BA6F-A3F8D9C7F969}"/>
              </a:ext>
            </a:extLst>
          </p:cNvPr>
          <p:cNvSpPr txBox="1"/>
          <p:nvPr/>
        </p:nvSpPr>
        <p:spPr>
          <a:xfrm>
            <a:off x="389745" y="1145407"/>
            <a:ext cx="5706256" cy="490199"/>
          </a:xfrm>
          <a:prstGeom prst="rect">
            <a:avLst/>
          </a:prstGeom>
          <a:noFill/>
        </p:spPr>
        <p:txBody>
          <a:bodyPr wrap="square">
            <a:spAutoFit/>
          </a:bodyPr>
          <a:lstStyle/>
          <a:p>
            <a:pPr algn="just">
              <a:lnSpc>
                <a:spcPct val="115000"/>
              </a:lnSpc>
              <a:spcAft>
                <a:spcPts val="1000"/>
              </a:spcAft>
            </a:pPr>
            <a:r>
              <a:rPr lang="en-IN" sz="2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Acceleration and effective mass of electron: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793B3CE4-8F6D-47C4-9045-F6165A67FC6E}"/>
              </a:ext>
            </a:extLst>
          </p:cNvPr>
          <p:cNvSpPr txBox="1"/>
          <p:nvPr/>
        </p:nvSpPr>
        <p:spPr>
          <a:xfrm>
            <a:off x="376628" y="1642123"/>
            <a:ext cx="11243872" cy="1332481"/>
          </a:xfrm>
          <a:prstGeom prst="rect">
            <a:avLst/>
          </a:prstGeom>
          <a:noFill/>
        </p:spPr>
        <p:txBody>
          <a:bodyPr wrap="square">
            <a:spAutoFit/>
          </a:bodyPr>
          <a:lstStyle/>
          <a:p>
            <a:pPr marL="0" marR="0" algn="just">
              <a:lnSpc>
                <a:spcPct val="115000"/>
              </a:lnSpc>
              <a:spcBef>
                <a:spcPts val="0"/>
              </a:spcBef>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When an electron has a well defined mass</a:t>
            </a:r>
            <a:r>
              <a:rPr lang="en-IN" sz="2400" dirty="0">
                <a:latin typeface="Times New Roman" panose="02020603050405020304" pitchFamily="18" charset="0"/>
                <a:ea typeface="Calibri" panose="020F0502020204030204" pitchFamily="34" charset="0"/>
                <a:cs typeface="Times New Roman" panose="02020603050405020304" pitchFamily="18" charset="0"/>
              </a:rPr>
              <a:t>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and accelerated by an electric field, it obeys Newtonian mechanics. Now, we will discuss the behaviour of electron when it is to be accelerated inside a crystal due to external electric field.</a:t>
            </a:r>
          </a:p>
        </p:txBody>
      </p:sp>
      <p:graphicFrame>
        <p:nvGraphicFramePr>
          <p:cNvPr id="30" name="Object 29">
            <a:extLst>
              <a:ext uri="{FF2B5EF4-FFF2-40B4-BE49-F238E27FC236}">
                <a16:creationId xmlns:a16="http://schemas.microsoft.com/office/drawing/2014/main" id="{355A8AD5-BADF-475E-A514-7F31C85CB4B8}"/>
              </a:ext>
            </a:extLst>
          </p:cNvPr>
          <p:cNvGraphicFramePr>
            <a:graphicFrameLocks noChangeAspect="1"/>
          </p:cNvGraphicFramePr>
          <p:nvPr>
            <p:extLst>
              <p:ext uri="{D42A27DB-BD31-4B8C-83A1-F6EECF244321}">
                <p14:modId xmlns:p14="http://schemas.microsoft.com/office/powerpoint/2010/main" val="560760448"/>
              </p:ext>
            </p:extLst>
          </p:nvPr>
        </p:nvGraphicFramePr>
        <p:xfrm>
          <a:off x="3326094" y="3224675"/>
          <a:ext cx="395256" cy="446811"/>
        </p:xfrm>
        <a:graphic>
          <a:graphicData uri="http://schemas.openxmlformats.org/presentationml/2006/ole">
            <mc:AlternateContent xmlns:mc="http://schemas.openxmlformats.org/markup-compatibility/2006">
              <mc:Choice xmlns:v="urn:schemas-microsoft-com:vml" Requires="v">
                <p:oleObj spid="_x0000_s78970" r:id="rId6" imgW="215713" imgH="253780" progId="Equation.3">
                  <p:embed/>
                </p:oleObj>
              </mc:Choice>
              <mc:Fallback>
                <p:oleObj r:id="rId6" imgW="215713" imgH="253780" progId="Equation.3">
                  <p:embed/>
                  <p:pic>
                    <p:nvPicPr>
                      <p:cNvPr id="0"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6094" y="3224675"/>
                        <a:ext cx="395256" cy="446811"/>
                      </a:xfrm>
                      <a:prstGeom prst="rect">
                        <a:avLst/>
                      </a:prstGeom>
                      <a:noFill/>
                    </p:spPr>
                  </p:pic>
                </p:oleObj>
              </mc:Fallback>
            </mc:AlternateContent>
          </a:graphicData>
        </a:graphic>
      </p:graphicFrame>
      <p:graphicFrame>
        <p:nvGraphicFramePr>
          <p:cNvPr id="31" name="Object 30">
            <a:extLst>
              <a:ext uri="{FF2B5EF4-FFF2-40B4-BE49-F238E27FC236}">
                <a16:creationId xmlns:a16="http://schemas.microsoft.com/office/drawing/2014/main" id="{C9EE40E1-7C6F-472C-8401-E39E8C8A9EEE}"/>
              </a:ext>
            </a:extLst>
          </p:cNvPr>
          <p:cNvGraphicFramePr>
            <a:graphicFrameLocks noChangeAspect="1"/>
          </p:cNvGraphicFramePr>
          <p:nvPr>
            <p:extLst>
              <p:ext uri="{D42A27DB-BD31-4B8C-83A1-F6EECF244321}">
                <p14:modId xmlns:p14="http://schemas.microsoft.com/office/powerpoint/2010/main" val="3710634151"/>
              </p:ext>
            </p:extLst>
          </p:nvPr>
        </p:nvGraphicFramePr>
        <p:xfrm>
          <a:off x="847725" y="3792556"/>
          <a:ext cx="1111250" cy="423862"/>
        </p:xfrm>
        <a:graphic>
          <a:graphicData uri="http://schemas.openxmlformats.org/presentationml/2006/ole">
            <mc:AlternateContent xmlns:mc="http://schemas.openxmlformats.org/markup-compatibility/2006">
              <mc:Choice xmlns:v="urn:schemas-microsoft-com:vml" Requires="v">
                <p:oleObj spid="_x0000_s78971" r:id="rId8" imgW="647419" imgH="253890" progId="Equation.3">
                  <p:embed/>
                </p:oleObj>
              </mc:Choice>
              <mc:Fallback>
                <p:oleObj r:id="rId8" imgW="647419" imgH="253890" progId="Equation.3">
                  <p:embed/>
                  <p:pic>
                    <p:nvPicPr>
                      <p:cNvPr id="0"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7725" y="3792556"/>
                        <a:ext cx="1111250" cy="423862"/>
                      </a:xfrm>
                      <a:prstGeom prst="rect">
                        <a:avLst/>
                      </a:prstGeom>
                      <a:noFill/>
                    </p:spPr>
                  </p:pic>
                </p:oleObj>
              </mc:Fallback>
            </mc:AlternateContent>
          </a:graphicData>
        </a:graphic>
      </p:graphicFrame>
      <p:sp>
        <p:nvSpPr>
          <p:cNvPr id="4096" name="Rectangle 21">
            <a:extLst>
              <a:ext uri="{FF2B5EF4-FFF2-40B4-BE49-F238E27FC236}">
                <a16:creationId xmlns:a16="http://schemas.microsoft.com/office/drawing/2014/main" id="{6E28006E-C054-4937-994E-E4EE2587FE48}"/>
              </a:ext>
            </a:extLst>
          </p:cNvPr>
          <p:cNvSpPr>
            <a:spLocks noChangeArrowheads="1"/>
          </p:cNvSpPr>
          <p:nvPr/>
        </p:nvSpPr>
        <p:spPr bwMode="auto">
          <a:xfrm>
            <a:off x="505082" y="3191144"/>
            <a:ext cx="30148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When an electric field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097" name="Rectangle 22">
            <a:extLst>
              <a:ext uri="{FF2B5EF4-FFF2-40B4-BE49-F238E27FC236}">
                <a16:creationId xmlns:a16="http://schemas.microsoft.com/office/drawing/2014/main" id="{A9CDA855-ED7B-4D2F-A43E-041C4007DBDC}"/>
              </a:ext>
            </a:extLst>
          </p:cNvPr>
          <p:cNvSpPr>
            <a:spLocks noChangeArrowheads="1"/>
          </p:cNvSpPr>
          <p:nvPr/>
        </p:nvSpPr>
        <p:spPr bwMode="auto">
          <a:xfrm>
            <a:off x="3787768" y="3198167"/>
            <a:ext cx="61927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is applied on the electron, then force on electron</a:t>
            </a:r>
            <a:r>
              <a:rPr kumimoji="0" lang="en-US" altLang="en-US" sz="24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7" name="TextBox 36">
            <a:extLst>
              <a:ext uri="{FF2B5EF4-FFF2-40B4-BE49-F238E27FC236}">
                <a16:creationId xmlns:a16="http://schemas.microsoft.com/office/drawing/2014/main" id="{3BE6C1BD-BA2A-4DE2-8426-30E51ED845CE}"/>
              </a:ext>
            </a:extLst>
          </p:cNvPr>
          <p:cNvSpPr txBox="1"/>
          <p:nvPr/>
        </p:nvSpPr>
        <p:spPr>
          <a:xfrm>
            <a:off x="368167" y="4168780"/>
            <a:ext cx="8702091" cy="2013693"/>
          </a:xfrm>
          <a:prstGeom prst="rect">
            <a:avLst/>
          </a:prstGeom>
          <a:noFill/>
        </p:spPr>
        <p:txBody>
          <a:bodyPr wrap="square">
            <a:spAutoFit/>
          </a:bodyPr>
          <a:lstStyle/>
          <a:p>
            <a:pPr marL="0" marR="0">
              <a:lnSpc>
                <a:spcPct val="115000"/>
              </a:lnSpc>
              <a:spcBef>
                <a:spcPts val="0"/>
              </a:spcBef>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Work done by electric field over a small distance dx travelled in time dt is </a:t>
            </a:r>
          </a:p>
          <a:p>
            <a:pPr marL="0" marR="0">
              <a:lnSpc>
                <a:spcPct val="115000"/>
              </a:lnSpc>
              <a:spcBef>
                <a:spcPts val="0"/>
              </a:spcBef>
              <a:spcAft>
                <a:spcPts val="1000"/>
              </a:spcAft>
            </a:pPr>
            <a:r>
              <a:rPr lang="en-US" sz="2400" dirty="0" err="1">
                <a:effectLst/>
                <a:latin typeface="Calibri" panose="020F0502020204030204" pitchFamily="34" charset="0"/>
                <a:ea typeface="Calibri" panose="020F0502020204030204" pitchFamily="34" charset="0"/>
                <a:cs typeface="Times New Roman" panose="02020603050405020304" pitchFamily="18" charset="0"/>
              </a:rPr>
              <a:t>dE</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eX</a:t>
            </a:r>
            <a:r>
              <a:rPr lang="en-US" sz="2400" baseline="-25000" dirty="0" err="1">
                <a:effectLst/>
                <a:latin typeface="Calibri" panose="020F0502020204030204" pitchFamily="34" charset="0"/>
                <a:ea typeface="Calibri" panose="020F0502020204030204" pitchFamily="34" charset="0"/>
                <a:cs typeface="Times New Roman" panose="02020603050405020304" pitchFamily="18" charset="0"/>
              </a:rPr>
              <a:t>e</a:t>
            </a:r>
            <a:r>
              <a:rPr lang="en-US" sz="2400" dirty="0">
                <a:effectLst/>
                <a:latin typeface="Calibri" panose="020F0502020204030204" pitchFamily="34" charset="0"/>
                <a:ea typeface="Calibri" panose="020F0502020204030204" pitchFamily="34" charset="0"/>
                <a:cs typeface="Times New Roman" panose="02020603050405020304" pitchFamily="18" charset="0"/>
              </a:rPr>
              <a:t> dx =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eX</a:t>
            </a:r>
            <a:r>
              <a:rPr lang="en-US" sz="2400" baseline="-25000" dirty="0" err="1">
                <a:effectLst/>
                <a:latin typeface="Calibri" panose="020F0502020204030204" pitchFamily="34" charset="0"/>
                <a:ea typeface="Calibri" panose="020F0502020204030204" pitchFamily="34" charset="0"/>
                <a:cs typeface="Times New Roman" panose="02020603050405020304" pitchFamily="18" charset="0"/>
              </a:rPr>
              <a:t>e</a:t>
            </a:r>
            <a:r>
              <a:rPr lang="en-US" sz="2400" dirty="0">
                <a:effectLst/>
                <a:latin typeface="Calibri" panose="020F0502020204030204" pitchFamily="34" charset="0"/>
                <a:ea typeface="Calibri" panose="020F0502020204030204" pitchFamily="34" charset="0"/>
                <a:cs typeface="Times New Roman" panose="02020603050405020304" pitchFamily="18" charset="0"/>
              </a:rPr>
              <a:t> v dt</a:t>
            </a:r>
          </a:p>
          <a:p>
            <a:pPr>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Substituting value of v from equation (2), we get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100" name="Rectangle 26">
            <a:extLst>
              <a:ext uri="{FF2B5EF4-FFF2-40B4-BE49-F238E27FC236}">
                <a16:creationId xmlns:a16="http://schemas.microsoft.com/office/drawing/2014/main" id="{B1607E19-1209-41EE-B933-A9A159D287F0}"/>
              </a:ext>
            </a:extLst>
          </p:cNvPr>
          <p:cNvSpPr>
            <a:spLocks noChangeArrowheads="1"/>
          </p:cNvSpPr>
          <p:nvPr/>
        </p:nvSpPr>
        <p:spPr bwMode="auto">
          <a:xfrm>
            <a:off x="389745" y="5185831"/>
            <a:ext cx="17528443" cy="877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43">
            <a:extLst>
              <a:ext uri="{FF2B5EF4-FFF2-40B4-BE49-F238E27FC236}">
                <a16:creationId xmlns:a16="http://schemas.microsoft.com/office/drawing/2014/main" id="{8E332EBB-28EC-4212-B88B-932D5BF31227}"/>
              </a:ext>
            </a:extLst>
          </p:cNvPr>
          <p:cNvSpPr>
            <a:spLocks noChangeArrowheads="1"/>
          </p:cNvSpPr>
          <p:nvPr/>
        </p:nvSpPr>
        <p:spPr bwMode="auto">
          <a:xfrm>
            <a:off x="66414" y="160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8C2470DE-4F00-432A-8327-27F965841AAC}"/>
              </a:ext>
            </a:extLst>
          </p:cNvPr>
          <p:cNvGraphicFramePr>
            <a:graphicFrameLocks noChangeAspect="1"/>
          </p:cNvGraphicFramePr>
          <p:nvPr>
            <p:extLst>
              <p:ext uri="{D42A27DB-BD31-4B8C-83A1-F6EECF244321}">
                <p14:modId xmlns:p14="http://schemas.microsoft.com/office/powerpoint/2010/main" val="1938766260"/>
              </p:ext>
            </p:extLst>
          </p:nvPr>
        </p:nvGraphicFramePr>
        <p:xfrm>
          <a:off x="6534765" y="5624783"/>
          <a:ext cx="1557848" cy="594815"/>
        </p:xfrm>
        <a:graphic>
          <a:graphicData uri="http://schemas.openxmlformats.org/presentationml/2006/ole">
            <mc:AlternateContent xmlns:mc="http://schemas.openxmlformats.org/markup-compatibility/2006">
              <mc:Choice xmlns:v="urn:schemas-microsoft-com:vml" Requires="v">
                <p:oleObj spid="_x0000_s78972" r:id="rId10" imgW="1040948" imgH="393529" progId="Equation.3">
                  <p:embed/>
                </p:oleObj>
              </mc:Choice>
              <mc:Fallback>
                <p:oleObj r:id="rId10" imgW="1040948" imgH="393529" progId="Equation.3">
                  <p:embed/>
                  <p:pic>
                    <p:nvPicPr>
                      <p:cNvPr id="0" name="Object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34765" y="5624783"/>
                        <a:ext cx="1557848" cy="594815"/>
                      </a:xfrm>
                      <a:prstGeom prst="rect">
                        <a:avLst/>
                      </a:prstGeom>
                      <a:noFill/>
                    </p:spPr>
                  </p:pic>
                </p:oleObj>
              </mc:Fallback>
            </mc:AlternateContent>
          </a:graphicData>
        </a:graphic>
      </p:graphicFrame>
    </p:spTree>
    <p:extLst>
      <p:ext uri="{BB962C8B-B14F-4D97-AF65-F5344CB8AC3E}">
        <p14:creationId xmlns:p14="http://schemas.microsoft.com/office/powerpoint/2010/main" val="50029979"/>
      </p:ext>
    </p:extLst>
  </p:cSld>
  <p:clrMapOvr>
    <a:masterClrMapping/>
  </p:clrMapOvr>
  <p:transition advTm="65176"/>
  <p:extLst>
    <p:ext uri="{3A86A75C-4F4B-4683-9AE1-C65F6400EC91}">
      <p14:laserTraceLst xmlns:p14="http://schemas.microsoft.com/office/powerpoint/2010/main">
        <p14:tracePtLst>
          <p14:tracePt t="5168" x="3943350" y="1125538"/>
          <p14:tracePt t="5219" x="3943350" y="1138238"/>
          <p14:tracePt t="5229" x="3943350" y="1163638"/>
          <p14:tracePt t="5249" x="3943350" y="1201738"/>
          <p14:tracePt t="5259" x="3905250" y="1238250"/>
          <p14:tracePt t="5267" x="3867150" y="1276350"/>
          <p14:tracePt t="5278" x="3830638" y="1314450"/>
          <p14:tracePt t="5287" x="3767138" y="1350963"/>
          <p14:tracePt t="5298" x="3692525" y="1401763"/>
          <p14:tracePt t="5307" x="3617913" y="1439863"/>
          <p14:tracePt t="5316" x="3541713" y="1489075"/>
          <p14:tracePt t="5326" x="3467100" y="1539875"/>
          <p14:tracePt t="5339" x="3417888" y="1563688"/>
          <p14:tracePt t="5348" x="3367088" y="1576388"/>
          <p14:tracePt t="5356" x="3317875" y="1601788"/>
          <p14:tracePt t="5366" x="3267075" y="1601788"/>
          <p14:tracePt t="5375" x="3228975" y="1601788"/>
          <p14:tracePt t="5386" x="3192463" y="1601788"/>
          <p14:tracePt t="5396" x="3141663" y="1601788"/>
          <p14:tracePt t="5406" x="3116263" y="1601788"/>
          <p14:tracePt t="5416" x="3067050" y="1601788"/>
          <p14:tracePt t="5426" x="3016250" y="1589088"/>
          <p14:tracePt t="5436" x="2979738" y="1576388"/>
          <p14:tracePt t="5445" x="2967038" y="1576388"/>
          <p14:tracePt t="5456" x="2928938" y="1576388"/>
          <p14:tracePt t="5465" x="2890838" y="1576388"/>
          <p14:tracePt t="5475" x="2879725" y="1576388"/>
          <p14:tracePt t="5485" x="2841625" y="1563688"/>
          <p14:tracePt t="5495" x="2816225" y="1563688"/>
          <p14:tracePt t="5504" x="2803525" y="1563688"/>
          <p14:tracePt t="5515" x="2790825" y="1563688"/>
          <p14:tracePt t="5524" x="2767013" y="1563688"/>
          <p14:tracePt t="5536" x="2767013" y="1552575"/>
          <p14:tracePt t="5547" x="2741613" y="1539875"/>
          <p14:tracePt t="5556" x="2716213" y="1539875"/>
          <p14:tracePt t="5581" x="2690813" y="1539875"/>
          <p14:tracePt t="5586" x="2678113" y="1539875"/>
          <p14:tracePt t="5597" x="2667000" y="1539875"/>
          <p14:tracePt t="5604" x="2641600" y="1539875"/>
          <p14:tracePt t="5614" x="2628900" y="1539875"/>
          <p14:tracePt t="5624" x="2616200" y="1539875"/>
          <p14:tracePt t="5634" x="2590800" y="1539875"/>
          <p14:tracePt t="5644" x="2578100" y="1539875"/>
          <p14:tracePt t="5654" x="2565400" y="1539875"/>
          <p14:tracePt t="5664" x="2541588" y="1539875"/>
          <p14:tracePt t="5675" x="2528888" y="1552575"/>
          <p14:tracePt t="5684" x="2516188" y="1552575"/>
          <p14:tracePt t="5695" x="2503488" y="1563688"/>
          <p14:tracePt t="5704" x="2490788" y="1563688"/>
          <p14:tracePt t="5715" x="2465388" y="1576388"/>
          <p14:tracePt t="5725" x="2452688" y="1576388"/>
          <p14:tracePt t="5734" x="2441575" y="1589088"/>
          <p14:tracePt t="5742" x="2416175" y="1589088"/>
          <p14:tracePt t="5754" x="2403475" y="1601788"/>
          <p14:tracePt t="5763" x="2390775" y="1614488"/>
          <p14:tracePt t="5773" x="2378075" y="1614488"/>
          <p14:tracePt t="5783" x="2365375" y="1614488"/>
          <p14:tracePt t="5809" x="2352675" y="1627188"/>
          <p14:tracePt t="5835" x="2339975" y="1627188"/>
          <p14:tracePt t="5892" x="2339975" y="1639888"/>
          <p14:tracePt t="5912" x="2352675" y="1639888"/>
          <p14:tracePt t="5921" x="2365375" y="1639888"/>
          <p14:tracePt t="5931" x="2390775" y="1639888"/>
          <p14:tracePt t="5942" x="2403475" y="1639888"/>
          <p14:tracePt t="5951" x="2416175" y="1652588"/>
          <p14:tracePt t="5962" x="2428875" y="1652588"/>
          <p14:tracePt t="5972" x="2452688" y="1652588"/>
          <p14:tracePt t="5981" x="2465388" y="1652588"/>
          <p14:tracePt t="5991" x="2478088" y="1652588"/>
          <p14:tracePt t="6001" x="2503488" y="1663700"/>
          <p14:tracePt t="6011" x="2528888" y="1663700"/>
          <p14:tracePt t="6023" x="2565400" y="1676400"/>
          <p14:tracePt t="6032" x="2590800" y="1676400"/>
          <p14:tracePt t="6042" x="2616200" y="1676400"/>
          <p14:tracePt t="6054" x="2654300" y="1676400"/>
          <p14:tracePt t="6061" x="2678113" y="1689100"/>
          <p14:tracePt t="6070" x="2703513" y="1689100"/>
          <p14:tracePt t="6081" x="2741613" y="1689100"/>
          <p14:tracePt t="6091" x="2778125" y="1689100"/>
          <p14:tracePt t="6101" x="2790825" y="1689100"/>
          <p14:tracePt t="6110" x="2828925" y="1689100"/>
          <p14:tracePt t="6121" x="2867025" y="1689100"/>
          <p14:tracePt t="6130" x="2879725" y="1689100"/>
          <p14:tracePt t="6142" x="2916238" y="1689100"/>
          <p14:tracePt t="6155" x="2941638" y="1689100"/>
          <p14:tracePt t="6160" x="2967038" y="1689100"/>
          <p14:tracePt t="6176" x="3003550" y="1689100"/>
          <p14:tracePt t="6180" x="3028950" y="1689100"/>
          <p14:tracePt t="6189" x="3067050" y="1689100"/>
          <p14:tracePt t="6201" x="3092450" y="1689100"/>
          <p14:tracePt t="6210" x="3116263" y="1689100"/>
          <p14:tracePt t="6219" x="3154363" y="1689100"/>
          <p14:tracePt t="6229" x="3179763" y="1689100"/>
          <p14:tracePt t="6239" x="3205163" y="1689100"/>
          <p14:tracePt t="6249" x="3241675" y="1689100"/>
          <p14:tracePt t="6261" x="3267075" y="1689100"/>
          <p14:tracePt t="6270" x="3292475" y="1689100"/>
          <p14:tracePt t="6282" x="3328988" y="1689100"/>
          <p14:tracePt t="6290" x="3367088" y="1689100"/>
          <p14:tracePt t="6301" x="3379788" y="1689100"/>
          <p14:tracePt t="6313" x="3417888" y="1689100"/>
          <p14:tracePt t="6320" x="3454400" y="1689100"/>
          <p14:tracePt t="6329" x="3467100" y="1689100"/>
          <p14:tracePt t="6338" x="3505200" y="1689100"/>
          <p14:tracePt t="6348" x="3541713" y="1689100"/>
          <p14:tracePt t="6358" x="3605213" y="1689100"/>
          <p14:tracePt t="6368" x="3643313" y="1689100"/>
          <p14:tracePt t="6378" x="3679825" y="1689100"/>
          <p14:tracePt t="6388" x="3717925" y="1689100"/>
          <p14:tracePt t="6397" x="3743325" y="1689100"/>
          <p14:tracePt t="6411" x="3767138" y="1689100"/>
          <p14:tracePt t="6419" x="3805238" y="1689100"/>
          <p14:tracePt t="6429" x="3843338" y="1689100"/>
          <p14:tracePt t="6438" x="3867150" y="1689100"/>
          <p14:tracePt t="6448" x="3892550" y="1689100"/>
          <p14:tracePt t="6458" x="3930650" y="1689100"/>
          <p14:tracePt t="6467" x="3956050" y="1689100"/>
          <p14:tracePt t="6478" x="3992563" y="1701800"/>
          <p14:tracePt t="6487" x="4017963" y="1714500"/>
          <p14:tracePt t="6497" x="4030663" y="1714500"/>
          <p14:tracePt t="6507" x="4056063" y="1727200"/>
          <p14:tracePt t="6516" x="4068763" y="1727200"/>
          <p14:tracePt t="6531" x="4081463" y="1727200"/>
          <p14:tracePt t="6539" x="4105275" y="1739900"/>
          <p14:tracePt t="6547" x="4117975" y="1739900"/>
          <p14:tracePt t="6557" x="4117975" y="1752600"/>
          <p14:tracePt t="6567" x="4143375" y="1752600"/>
          <p14:tracePt t="6576" x="4156075" y="1752600"/>
          <p14:tracePt t="6606" x="4168775" y="1752600"/>
          <p14:tracePt t="6628" x="4181475" y="1752600"/>
          <p14:tracePt t="6639" x="4192588" y="1752600"/>
          <p14:tracePt t="6665" x="4217988" y="1752600"/>
          <p14:tracePt t="6676" x="4230688" y="1752600"/>
          <p14:tracePt t="6686" x="4243388" y="1752600"/>
          <p14:tracePt t="6695" x="4256088" y="1752600"/>
          <p14:tracePt t="6705" x="4268788" y="1752600"/>
          <p14:tracePt t="6715" x="4294188" y="1752600"/>
          <p14:tracePt t="6725" x="4318000" y="1752600"/>
          <p14:tracePt t="6735" x="4330700" y="1752600"/>
          <p14:tracePt t="6745" x="4356100" y="1752600"/>
          <p14:tracePt t="6755" x="4368800" y="1752600"/>
          <p14:tracePt t="6765" x="4381500" y="1752600"/>
          <p14:tracePt t="6775" x="4406900" y="1752600"/>
          <p14:tracePt t="6785" x="4418013" y="1752600"/>
          <p14:tracePt t="6795" x="4430713" y="1752600"/>
          <p14:tracePt t="6805" x="4443413" y="1752600"/>
          <p14:tracePt t="6827" x="4456113" y="1752600"/>
          <p14:tracePt t="6846" x="4456113" y="1739900"/>
          <p14:tracePt t="6858" x="4481513" y="1739900"/>
          <p14:tracePt t="6865" x="4494213" y="1739900"/>
          <p14:tracePt t="6894" x="4506913" y="1739900"/>
          <p14:tracePt t="6914" x="4518025" y="1739900"/>
          <p14:tracePt t="6924" x="4530725" y="1739900"/>
          <p14:tracePt t="6956" x="4543425" y="1739900"/>
          <p14:tracePt t="7272" x="4556125" y="1739900"/>
          <p14:tracePt t="7282" x="4581525" y="1739900"/>
          <p14:tracePt t="7293" x="4630738" y="1739900"/>
          <p14:tracePt t="7300" x="4668838" y="1739900"/>
          <p14:tracePt t="7311" x="4719638" y="1739900"/>
          <p14:tracePt t="7321" x="4756150" y="1739900"/>
          <p14:tracePt t="7331" x="4806950" y="1739900"/>
          <p14:tracePt t="7340" x="4832350" y="1739900"/>
          <p14:tracePt t="7350" x="4894263" y="1714500"/>
          <p14:tracePt t="7361" x="4932363" y="1714500"/>
          <p14:tracePt t="7371" x="4956175" y="1714500"/>
          <p14:tracePt t="7381" x="5006975" y="1714500"/>
          <p14:tracePt t="7391" x="5019675" y="1714500"/>
          <p14:tracePt t="7402" x="5032375" y="1714500"/>
          <p14:tracePt t="7412" x="5045075" y="1714500"/>
          <p14:tracePt t="7420" x="5068888" y="1714500"/>
          <p14:tracePt t="7440" x="5081588" y="1714500"/>
          <p14:tracePt t="7469" x="5094288" y="1714500"/>
          <p14:tracePt t="7708" x="5106988" y="1714500"/>
          <p14:tracePt t="7729" x="5119688" y="1714500"/>
          <p14:tracePt t="7757" x="5132388" y="1714500"/>
          <p14:tracePt t="7767" x="5145088" y="1714500"/>
          <p14:tracePt t="7787" x="5157788" y="1714500"/>
          <p14:tracePt t="7820" x="5170488" y="1714500"/>
          <p14:tracePt t="8016" x="5181600" y="1714500"/>
          <p14:tracePt t="8036" x="5194300" y="1714500"/>
          <p14:tracePt t="8046" x="5232400" y="1714500"/>
          <p14:tracePt t="8059" x="5270500" y="1701800"/>
          <p14:tracePt t="8067" x="5332413" y="1701800"/>
          <p14:tracePt t="8076" x="5383213" y="1689100"/>
          <p14:tracePt t="8087" x="5432425" y="1676400"/>
          <p14:tracePt t="8096" x="5470525" y="1676400"/>
          <p14:tracePt t="8105" x="5483225" y="1663700"/>
          <p14:tracePt t="8114" x="5507038" y="1663700"/>
          <p14:tracePt t="8124" x="5519738" y="1663700"/>
          <p14:tracePt t="8134" x="5532438" y="1663700"/>
          <p14:tracePt t="8143" x="5557838" y="1663700"/>
          <p14:tracePt t="8154" x="5570538" y="1663700"/>
          <p14:tracePt t="8164" x="5583238" y="1663700"/>
          <p14:tracePt t="8185" x="5595938" y="1663700"/>
          <p14:tracePt t="8195" x="5607050" y="1663700"/>
          <p14:tracePt t="8223" x="5619750" y="1663700"/>
          <p14:tracePt t="8235" x="5632450" y="1663700"/>
          <p14:tracePt t="8253" x="5645150" y="1663700"/>
          <p14:tracePt t="8286" x="5657850" y="1663700"/>
          <p14:tracePt t="8700" x="5670550" y="1663700"/>
          <p14:tracePt t="9523" x="5683250" y="1663700"/>
          <p14:tracePt t="9532" x="5695950" y="1663700"/>
          <p14:tracePt t="9543" x="5708650" y="1663700"/>
          <p14:tracePt t="9573" x="5719763" y="1663700"/>
          <p14:tracePt t="9592" x="5719763" y="1676400"/>
          <p14:tracePt t="9622" x="5719763" y="1689100"/>
          <p14:tracePt t="9673" x="5719763" y="1701800"/>
          <p14:tracePt t="9685" x="5719763" y="1714500"/>
          <p14:tracePt t="9695" x="5732463" y="1727200"/>
          <p14:tracePt t="9710" x="5732463" y="1752600"/>
          <p14:tracePt t="9741" x="5732463" y="1765300"/>
          <p14:tracePt t="9804" x="5732463" y="1776413"/>
          <p14:tracePt t="9810" x="5732463" y="1789113"/>
          <p14:tracePt t="9821" x="5745163" y="1789113"/>
          <p14:tracePt t="9840" x="5745163" y="1801813"/>
          <p14:tracePt t="9850" x="5745163" y="1814513"/>
          <p14:tracePt t="9871" x="5745163" y="1827213"/>
          <p14:tracePt t="10119" x="5745163" y="1839913"/>
          <p14:tracePt t="10129" x="5732463" y="1839913"/>
          <p14:tracePt t="10138" x="5732463" y="1852613"/>
          <p14:tracePt t="10148" x="5732463" y="1865313"/>
          <p14:tracePt t="10157" x="5708650" y="1889125"/>
          <p14:tracePt t="10172" x="5683250" y="1939925"/>
          <p14:tracePt t="10179" x="5657850" y="1978025"/>
          <p14:tracePt t="10196" x="5619750" y="2027238"/>
          <p14:tracePt t="10198" x="5557838" y="2078038"/>
          <p14:tracePt t="10207" x="5470525" y="2139950"/>
          <p14:tracePt t="10217" x="5345113" y="2190750"/>
          <p14:tracePt t="10227" x="5219700" y="2214563"/>
          <p14:tracePt t="10237" x="5057775" y="2265363"/>
          <p14:tracePt t="10247" x="4894263" y="2290763"/>
          <p14:tracePt t="10257" x="4743450" y="2303463"/>
          <p14:tracePt t="10265" x="4630738" y="2303463"/>
          <p14:tracePt t="10276" x="4543425" y="2303463"/>
          <p14:tracePt t="10287" x="4481513" y="2303463"/>
          <p14:tracePt t="10298" x="4443413" y="2303463"/>
          <p14:tracePt t="10306" x="4394200" y="2303463"/>
          <p14:tracePt t="10317" x="4356100" y="2290763"/>
          <p14:tracePt t="10326" x="4343400" y="2290763"/>
          <p14:tracePt t="10336" x="4330700" y="2290763"/>
          <p14:tracePt t="10347" x="4305300" y="2290763"/>
          <p14:tracePt t="10357" x="4305300" y="2278063"/>
          <p14:tracePt t="10378" x="4294188" y="2265363"/>
          <p14:tracePt t="10387" x="4281488" y="2265363"/>
          <p14:tracePt t="10407" x="4281488" y="2252663"/>
          <p14:tracePt t="10556" x="4294188" y="2252663"/>
          <p14:tracePt t="10586" x="4305300" y="2252663"/>
          <p14:tracePt t="10595" x="4318000" y="2252663"/>
          <p14:tracePt t="10615" x="4330700" y="2252663"/>
          <p14:tracePt t="10683" x="4343400" y="2252663"/>
          <p14:tracePt t="10695" x="4356100" y="2252663"/>
          <p14:tracePt t="10723" x="4368800" y="2252663"/>
          <p14:tracePt t="10733" x="4381500" y="2252663"/>
          <p14:tracePt t="10743" x="4394200" y="2252663"/>
          <p14:tracePt t="10751" x="4418013" y="2239963"/>
          <p14:tracePt t="10763" x="4430713" y="2239963"/>
          <p14:tracePt t="10774" x="4456113" y="2239963"/>
          <p14:tracePt t="10782" x="4530725" y="2227263"/>
          <p14:tracePt t="10794" x="4556125" y="2227263"/>
          <p14:tracePt t="10802" x="4606925" y="2227263"/>
          <p14:tracePt t="10812" x="4643438" y="2227263"/>
          <p14:tracePt t="10823" x="4681538" y="2227263"/>
          <p14:tracePt t="10834" x="4694238" y="2227263"/>
          <p14:tracePt t="10844" x="4732338" y="2227263"/>
          <p14:tracePt t="10853" x="4768850" y="2227263"/>
          <p14:tracePt t="10862" x="4781550" y="2227263"/>
          <p14:tracePt t="10871" x="4794250" y="2227263"/>
          <p14:tracePt t="10882" x="4806950" y="2227263"/>
          <p14:tracePt t="10892" x="4819650" y="2227263"/>
          <p14:tracePt t="10901" x="4843463" y="2227263"/>
          <p14:tracePt t="10911" x="4856163" y="2227263"/>
          <p14:tracePt t="10922" x="4868863" y="2227263"/>
          <p14:tracePt t="10931" x="4881563" y="2227263"/>
          <p14:tracePt t="10942" x="4894263" y="2227263"/>
          <p14:tracePt t="10951" x="4906963" y="2227263"/>
          <p14:tracePt t="10962" x="4932363" y="2214563"/>
          <p14:tracePt t="10977" x="4945063" y="2214563"/>
          <p14:tracePt t="10982" x="4956175" y="2214563"/>
          <p14:tracePt t="10990" x="4968875" y="2201863"/>
          <p14:tracePt t="11002" x="4981575" y="2201863"/>
          <p14:tracePt t="11011" x="4994275" y="2201863"/>
          <p14:tracePt t="11020" x="5006975" y="2190750"/>
          <p14:tracePt t="11031" x="5032375" y="2178050"/>
          <p14:tracePt t="11042" x="5045075" y="2178050"/>
          <p14:tracePt t="11054" x="5057775" y="2178050"/>
          <p14:tracePt t="11062" x="5081588" y="2178050"/>
          <p14:tracePt t="11071" x="5106988" y="2178050"/>
          <p14:tracePt t="11080" x="5132388" y="2165350"/>
          <p14:tracePt t="11090" x="5170488" y="2152650"/>
          <p14:tracePt t="11100" x="5194300" y="2152650"/>
          <p14:tracePt t="11121" x="5219700" y="2152650"/>
          <p14:tracePt t="11130" x="5232400" y="2152650"/>
          <p14:tracePt t="11139" x="5245100" y="2152650"/>
          <p14:tracePt t="11150" x="5270500" y="2152650"/>
          <p14:tracePt t="11163" x="5281613" y="2152650"/>
          <p14:tracePt t="11197" x="5307013" y="2152650"/>
          <p14:tracePt t="11210" x="5319713" y="2152650"/>
          <p14:tracePt t="11228" x="5319713" y="2139950"/>
          <p14:tracePt t="11637" x="5332413" y="2139950"/>
          <p14:tracePt t="11648" x="5345113" y="2139950"/>
          <p14:tracePt t="11675" x="5345113" y="2127250"/>
          <p14:tracePt t="11695" x="5357813" y="2127250"/>
          <p14:tracePt t="11715" x="5370513" y="2127250"/>
          <p14:tracePt t="11726" x="5383213" y="2127250"/>
          <p14:tracePt t="11756" x="5407025" y="2127250"/>
          <p14:tracePt t="11764" x="5419725" y="2127250"/>
          <p14:tracePt t="11777" x="5432425" y="2127250"/>
          <p14:tracePt t="11786" x="5445125" y="2127250"/>
          <p14:tracePt t="11795" x="5457825" y="2127250"/>
          <p14:tracePt t="11804" x="5483225" y="2127250"/>
          <p14:tracePt t="11814" x="5495925" y="2127250"/>
          <p14:tracePt t="11824" x="5507038" y="2127250"/>
          <p14:tracePt t="11834" x="5532438" y="2127250"/>
          <p14:tracePt t="11853" x="5545138" y="2127250"/>
          <p14:tracePt t="11865" x="5557838" y="2127250"/>
          <p14:tracePt t="12163" x="5570538" y="2127250"/>
          <p14:tracePt t="12172" x="5595938" y="2127250"/>
          <p14:tracePt t="12181" x="5645150" y="2127250"/>
          <p14:tracePt t="12191" x="5695950" y="2127250"/>
          <p14:tracePt t="12201" x="5757863" y="2139950"/>
          <p14:tracePt t="12211" x="5808663" y="2152650"/>
          <p14:tracePt t="12223" x="5883275" y="2152650"/>
          <p14:tracePt t="12234" x="5932488" y="2152650"/>
          <p14:tracePt t="12242" x="5957888" y="2152650"/>
          <p14:tracePt t="12252" x="5983288" y="2165350"/>
          <p14:tracePt t="12261" x="6034088" y="2178050"/>
          <p14:tracePt t="12270" x="6083300" y="2178050"/>
          <p14:tracePt t="12281" x="6121400" y="2190750"/>
          <p14:tracePt t="12291" x="6146800" y="2190750"/>
          <p14:tracePt t="12301" x="6183313" y="2201863"/>
          <p14:tracePt t="12310" x="6221413" y="2201863"/>
          <p14:tracePt t="12320" x="6221413" y="2214563"/>
          <p14:tracePt t="12332" x="6234113" y="2214563"/>
          <p14:tracePt t="12420" x="6246813" y="2214563"/>
          <p14:tracePt t="12431" x="6259513" y="2214563"/>
          <p14:tracePt t="12449" x="6270625" y="2214563"/>
          <p14:tracePt t="12459" x="6283325" y="2214563"/>
          <p14:tracePt t="12469" x="6296025" y="2214563"/>
          <p14:tracePt t="12479" x="6308725" y="2214563"/>
          <p14:tracePt t="12489" x="6334125" y="2214563"/>
          <p14:tracePt t="12501" x="6346825" y="2214563"/>
          <p14:tracePt t="12508" x="6359525" y="2214563"/>
          <p14:tracePt t="12518" x="6383338" y="2214563"/>
          <p14:tracePt t="12529" x="6408738" y="2201863"/>
          <p14:tracePt t="12538" x="6434138" y="2201863"/>
          <p14:tracePt t="12550" x="6472238" y="2190750"/>
          <p14:tracePt t="12561" x="6496050" y="2190750"/>
          <p14:tracePt t="12568" x="6546850" y="2190750"/>
          <p14:tracePt t="12578" x="6572250" y="2190750"/>
          <p14:tracePt t="12588" x="6608763" y="2190750"/>
          <p14:tracePt t="12598" x="6646863" y="2190750"/>
          <p14:tracePt t="12608" x="6696075" y="2190750"/>
          <p14:tracePt t="12618" x="6721475" y="2190750"/>
          <p14:tracePt t="12627" x="6746875" y="2190750"/>
          <p14:tracePt t="12639" x="6784975" y="2190750"/>
          <p14:tracePt t="12650" x="6797675" y="2190750"/>
          <p14:tracePt t="12659" x="6821488" y="2190750"/>
          <p14:tracePt t="12667" x="6846888" y="2190750"/>
          <p14:tracePt t="12687" x="6872288" y="2190750"/>
          <p14:tracePt t="12697" x="6884988" y="2190750"/>
          <p14:tracePt t="12727" x="6897688" y="2190750"/>
          <p14:tracePt t="12747" x="6910388" y="2190750"/>
          <p14:tracePt t="12757" x="6921500" y="2190750"/>
          <p14:tracePt t="13184" x="6959600" y="2190750"/>
          <p14:tracePt t="13195" x="6972300" y="2190750"/>
          <p14:tracePt t="13205" x="7021513" y="2190750"/>
          <p14:tracePt t="13214" x="7085013" y="2190750"/>
          <p14:tracePt t="13224" x="7159625" y="2190750"/>
          <p14:tracePt t="13234" x="7210425" y="2178050"/>
          <p14:tracePt t="13242" x="7235825" y="2165350"/>
          <p14:tracePt t="13253" x="7285038" y="2165350"/>
          <p14:tracePt t="13263" x="7335838" y="2165350"/>
          <p14:tracePt t="13273" x="7372350" y="2165350"/>
          <p14:tracePt t="13284" x="7385050" y="2165350"/>
          <p14:tracePt t="13293" x="7423150" y="2165350"/>
          <p14:tracePt t="13303" x="7459663" y="2165350"/>
          <p14:tracePt t="13313" x="7472363" y="2165350"/>
          <p14:tracePt t="13324" x="7485063" y="2165350"/>
          <p14:tracePt t="13334" x="7510463" y="2165350"/>
          <p14:tracePt t="13343" x="7523163" y="2165350"/>
          <p14:tracePt t="13354" x="7535863" y="2165350"/>
          <p14:tracePt t="13361" x="7561263" y="2165350"/>
          <p14:tracePt t="13372" x="7572375" y="2178050"/>
          <p14:tracePt t="13382" x="7597775" y="2178050"/>
          <p14:tracePt t="13391" x="7610475" y="2178050"/>
          <p14:tracePt t="13402" x="7623175" y="2178050"/>
          <p14:tracePt t="13413" x="7635875" y="2178050"/>
          <p14:tracePt t="13422" x="7661275" y="2178050"/>
          <p14:tracePt t="13434" x="7673975" y="2178050"/>
          <p14:tracePt t="13441" x="7710488" y="2178050"/>
          <p14:tracePt t="13451" x="7735888" y="2178050"/>
          <p14:tracePt t="13461" x="7761288" y="2178050"/>
          <p14:tracePt t="13471" x="7797800" y="2178050"/>
          <p14:tracePt t="13483" x="7823200" y="2178050"/>
          <p14:tracePt t="13493" x="7861300" y="2178050"/>
          <p14:tracePt t="13502" x="7910513" y="2190750"/>
          <p14:tracePt t="13511" x="7923213" y="2190750"/>
          <p14:tracePt t="13521" x="7974013" y="2190750"/>
          <p14:tracePt t="13531" x="8010525" y="2190750"/>
          <p14:tracePt t="13540" x="8061325" y="2190750"/>
          <p14:tracePt t="13550" x="8086725" y="2190750"/>
          <p14:tracePt t="13561" x="8110538" y="2190750"/>
          <p14:tracePt t="13570" x="8161338" y="2190750"/>
          <p14:tracePt t="13580" x="8212138" y="2190750"/>
          <p14:tracePt t="13591" x="8248650" y="2190750"/>
          <p14:tracePt t="13600" x="8286750" y="2190750"/>
          <p14:tracePt t="13610" x="8324850" y="2190750"/>
          <p14:tracePt t="13620" x="8361363" y="2190750"/>
          <p14:tracePt t="13631" x="8374063" y="2190750"/>
          <p14:tracePt t="13641" x="8399463" y="2190750"/>
          <p14:tracePt t="13651" x="8424863" y="2190750"/>
          <p14:tracePt t="13670" x="8448675" y="2190750"/>
          <p14:tracePt t="13680" x="8474075" y="2190750"/>
          <p14:tracePt t="13699" x="8499475" y="2190750"/>
          <p14:tracePt t="13710" x="8512175" y="2190750"/>
          <p14:tracePt t="13719" x="8524875" y="2190750"/>
          <p14:tracePt t="13730" x="8548688" y="2190750"/>
          <p14:tracePt t="13750" x="8574088" y="2190750"/>
          <p14:tracePt t="13759" x="8599488" y="2190750"/>
          <p14:tracePt t="13778" x="8637588" y="2190750"/>
          <p14:tracePt t="13788" x="8674100" y="2190750"/>
          <p14:tracePt t="13798" x="8686800" y="2190750"/>
          <p14:tracePt t="13808" x="8724900" y="2190750"/>
          <p14:tracePt t="13819" x="8763000" y="2190750"/>
          <p14:tracePt t="13828" x="8774113" y="2190750"/>
          <p14:tracePt t="13838" x="8812213" y="2190750"/>
          <p14:tracePt t="13848" x="8850313" y="2190750"/>
          <p14:tracePt t="13859" x="8863013" y="2190750"/>
          <p14:tracePt t="13869" x="8886825" y="2190750"/>
          <p14:tracePt t="13879" x="8924925" y="2190750"/>
          <p14:tracePt t="13889" x="8950325" y="2190750"/>
          <p14:tracePt t="13897" x="8975725" y="2190750"/>
          <p14:tracePt t="13907" x="9012238" y="2190750"/>
          <p14:tracePt t="13917" x="9037638" y="2190750"/>
          <p14:tracePt t="13927" x="9050338" y="2190750"/>
          <p14:tracePt t="13938" x="9075738" y="2190750"/>
          <p14:tracePt t="13960" x="9099550" y="2190750"/>
          <p14:tracePt t="13969" x="9124950" y="2190750"/>
          <p14:tracePt t="13986" x="9150350" y="2190750"/>
          <p14:tracePt t="13997" x="9175750" y="2190750"/>
          <p14:tracePt t="14016" x="9199563" y="2190750"/>
          <p14:tracePt t="14026" x="9250363" y="2190750"/>
          <p14:tracePt t="14037" x="9275763" y="2190750"/>
          <p14:tracePt t="14046" x="9324975" y="2190750"/>
          <p14:tracePt t="14057" x="9363075" y="2190750"/>
          <p14:tracePt t="14066" x="9388475" y="2190750"/>
          <p14:tracePt t="14077" x="9413875" y="2178050"/>
          <p14:tracePt t="14088" x="9450388" y="2165350"/>
          <p14:tracePt t="14096" x="9475788" y="2165350"/>
          <p14:tracePt t="14107" x="9513888" y="2152650"/>
          <p14:tracePt t="14116" x="9537700" y="2139950"/>
          <p14:tracePt t="14126" x="9563100" y="2139950"/>
          <p14:tracePt t="14135" x="9601200" y="2127250"/>
          <p14:tracePt t="14146" x="9637713" y="2127250"/>
          <p14:tracePt t="14165" x="9663113" y="2114550"/>
          <p14:tracePt t="14174" x="9688513" y="2101850"/>
          <p14:tracePt t="14195" x="9713913" y="2101850"/>
          <p14:tracePt t="14205" x="9739313" y="2101850"/>
          <p14:tracePt t="14225" x="9750425" y="2101850"/>
          <p14:tracePt t="14236" x="9763125" y="2101850"/>
          <p14:tracePt t="14256" x="9775825" y="2101850"/>
          <p14:tracePt t="14512" x="9775825" y="2089150"/>
          <p14:tracePt t="14523" x="9788525" y="2089150"/>
          <p14:tracePt t="14532" x="9813925" y="2089150"/>
          <p14:tracePt t="14542" x="9826625" y="2089150"/>
          <p14:tracePt t="14552" x="9863138" y="2089150"/>
          <p14:tracePt t="14563" x="9875838" y="2089150"/>
          <p14:tracePt t="14572" x="9888538" y="2089150"/>
          <p14:tracePt t="14583" x="9913938" y="2089150"/>
          <p14:tracePt t="14592" x="9926638" y="2101850"/>
          <p14:tracePt t="14601" x="9975850" y="2114550"/>
          <p14:tracePt t="14613" x="10001250" y="2127250"/>
          <p14:tracePt t="14622" x="10039350" y="2127250"/>
          <p14:tracePt t="14631" x="10075863" y="2127250"/>
          <p14:tracePt t="14642" x="10088563" y="2139950"/>
          <p14:tracePt t="14651" x="10113963" y="2139950"/>
          <p14:tracePt t="14661" x="10139363" y="2152650"/>
          <p14:tracePt t="14682" x="10139363" y="2165350"/>
          <p14:tracePt t="15247" x="10126663" y="2165350"/>
          <p14:tracePt t="15257" x="10088563" y="2178050"/>
          <p14:tracePt t="15266" x="9975850" y="2201863"/>
          <p14:tracePt t="15277" x="9775825" y="2278063"/>
          <p14:tracePt t="15286" x="9437688" y="2365375"/>
          <p14:tracePt t="15296" x="8912225" y="2503488"/>
          <p14:tracePt t="15306" x="8537575" y="2565400"/>
          <p14:tracePt t="15316" x="8199438" y="2640013"/>
          <p14:tracePt t="15327" x="7874000" y="2652713"/>
          <p14:tracePt t="15340" x="7635875" y="2690813"/>
          <p14:tracePt t="15347" x="7235825" y="2716213"/>
          <p14:tracePt t="15356" x="6910388" y="2740025"/>
          <p14:tracePt t="15366" x="6684963" y="2740025"/>
          <p14:tracePt t="15375" x="6446838" y="2752725"/>
          <p14:tracePt t="15387" x="6234113" y="2752725"/>
          <p14:tracePt t="15396" x="6045200" y="2752725"/>
          <p14:tracePt t="15405" x="5845175" y="2752725"/>
          <p14:tracePt t="15417" x="5695950" y="2752725"/>
          <p14:tracePt t="15426" x="5532438" y="2752725"/>
          <p14:tracePt t="15436" x="5419725" y="2752725"/>
          <p14:tracePt t="15445" x="5319713" y="2752725"/>
          <p14:tracePt t="15454" x="5219700" y="2752725"/>
          <p14:tracePt t="15467" x="5132388" y="2740025"/>
          <p14:tracePt t="15476" x="5045075" y="2740025"/>
          <p14:tracePt t="15485" x="4919663" y="2728913"/>
          <p14:tracePt t="15494" x="4832350" y="2690813"/>
          <p14:tracePt t="15504" x="4732338" y="2678113"/>
          <p14:tracePt t="15515" x="4668838" y="2665413"/>
          <p14:tracePt t="15524" x="4594225" y="2652713"/>
          <p14:tracePt t="15534" x="4556125" y="2640013"/>
          <p14:tracePt t="15542" x="4518025" y="2640013"/>
          <p14:tracePt t="15772" x="4506913" y="2640013"/>
          <p14:tracePt t="15782" x="4456113" y="2627313"/>
          <p14:tracePt t="15792" x="4394200" y="2627313"/>
          <p14:tracePt t="15802" x="4343400" y="2627313"/>
          <p14:tracePt t="15820" x="4281488" y="2627313"/>
          <p14:tracePt t="15823" x="4217988" y="2627313"/>
          <p14:tracePt t="15834" x="4168775" y="2627313"/>
          <p14:tracePt t="15841" x="4117975" y="2627313"/>
          <p14:tracePt t="15852" x="4092575" y="2627313"/>
          <p14:tracePt t="15864" x="4056063" y="2616200"/>
          <p14:tracePt t="15871" x="4005263" y="2603500"/>
          <p14:tracePt t="15882" x="3968750" y="2590800"/>
          <p14:tracePt t="15892" x="3930650" y="2578100"/>
          <p14:tracePt t="15901" x="3892550" y="2578100"/>
          <p14:tracePt t="15912" x="3867150" y="2565400"/>
          <p14:tracePt t="15921" x="3856038" y="2565400"/>
          <p14:tracePt t="15932" x="3817938" y="2565400"/>
          <p14:tracePt t="15942" x="3792538" y="2565400"/>
          <p14:tracePt t="15953" x="3779838" y="2565400"/>
          <p14:tracePt t="15960" x="3756025" y="2565400"/>
          <p14:tracePt t="15971" x="3730625" y="2565400"/>
          <p14:tracePt t="15980" x="3705225" y="2565400"/>
          <p14:tracePt t="15990" x="3679825" y="2565400"/>
          <p14:tracePt t="16020" x="3654425" y="2565400"/>
          <p14:tracePt t="16030" x="3643313" y="2565400"/>
          <p14:tracePt t="16041" x="3617913" y="2565400"/>
          <p14:tracePt t="16050" x="3579813" y="2565400"/>
          <p14:tracePt t="16062" x="3567113" y="2565400"/>
          <p14:tracePt t="16074" x="3530600" y="2565400"/>
          <p14:tracePt t="16080" x="3492500" y="2565400"/>
          <p14:tracePt t="16090" x="3479800" y="2565400"/>
          <p14:tracePt t="16100" x="3454400" y="2565400"/>
          <p14:tracePt t="16110" x="3429000" y="2565400"/>
          <p14:tracePt t="16139" x="3417888" y="2565400"/>
          <p14:tracePt t="16190" x="3405188" y="2565400"/>
          <p14:tracePt t="16201" x="3392488" y="2565400"/>
          <p14:tracePt t="16239" x="3379788" y="2565400"/>
          <p14:tracePt t="16258" x="3367088" y="2565400"/>
          <p14:tracePt t="16269" x="3354388" y="2565400"/>
          <p14:tracePt t="16308" x="3341688" y="2565400"/>
          <p14:tracePt t="16341" x="3328988" y="2565400"/>
          <p14:tracePt t="16368" x="3317875" y="2565400"/>
          <p14:tracePt t="16399" x="3305175" y="2565400"/>
          <p14:tracePt t="17419" x="3292475" y="2565400"/>
          <p14:tracePt t="19246" x="3305175" y="2565400"/>
          <p14:tracePt t="19254" x="3328988" y="2565400"/>
          <p14:tracePt t="19264" x="3341688" y="2565400"/>
          <p14:tracePt t="19274" x="3379788" y="2565400"/>
          <p14:tracePt t="19286" x="3405188" y="2565400"/>
          <p14:tracePt t="19294" x="3454400" y="2578100"/>
          <p14:tracePt t="19306" x="3505200" y="2578100"/>
          <p14:tracePt t="19315" x="3554413" y="2578100"/>
          <p14:tracePt t="19325" x="3592513" y="2578100"/>
          <p14:tracePt t="19334" x="3605213" y="2578100"/>
          <p14:tracePt t="19344" x="3643313" y="2578100"/>
          <p14:tracePt t="19353" x="3679825" y="2578100"/>
          <p14:tracePt t="19363" x="3692525" y="2578100"/>
          <p14:tracePt t="19373" x="3730625" y="2565400"/>
          <p14:tracePt t="19383" x="3767138" y="2565400"/>
          <p14:tracePt t="19393" x="3792538" y="2565400"/>
          <p14:tracePt t="19403" x="3830638" y="2565400"/>
          <p14:tracePt t="19413" x="3879850" y="2565400"/>
          <p14:tracePt t="19424" x="3930650" y="2552700"/>
          <p14:tracePt t="19436" x="4017963" y="2552700"/>
          <p14:tracePt t="19444" x="4068763" y="2552700"/>
          <p14:tracePt t="19453" x="4130675" y="2552700"/>
          <p14:tracePt t="19462" x="4192588" y="2552700"/>
          <p14:tracePt t="19471" x="4243388" y="2540000"/>
          <p14:tracePt t="19482" x="4281488" y="2540000"/>
          <p14:tracePt t="19492" x="4305300" y="2540000"/>
          <p14:tracePt t="19502" x="4330700" y="2540000"/>
          <p14:tracePt t="19512" x="4381500" y="2540000"/>
          <p14:tracePt t="19524" x="4418013" y="2540000"/>
          <p14:tracePt t="19534" x="4456113" y="2540000"/>
          <p14:tracePt t="19543" x="4481513" y="2540000"/>
          <p14:tracePt t="19552" x="4506913" y="2540000"/>
          <p14:tracePt t="19562" x="4543425" y="2540000"/>
          <p14:tracePt t="19572" x="4581525" y="2540000"/>
          <p14:tracePt t="19582" x="4594225" y="2540000"/>
          <p14:tracePt t="19591" x="4643438" y="2540000"/>
          <p14:tracePt t="19602" x="4694238" y="2540000"/>
          <p14:tracePt t="19611" x="4743450" y="2527300"/>
          <p14:tracePt t="19621" x="4832350" y="2516188"/>
          <p14:tracePt t="19632" x="4894263" y="2516188"/>
          <p14:tracePt t="19644" x="5006975" y="2503488"/>
          <p14:tracePt t="19652" x="5094288" y="2490788"/>
          <p14:tracePt t="19663" x="5181600" y="2490788"/>
          <p14:tracePt t="19671" x="5232400" y="2490788"/>
          <p14:tracePt t="19681" x="5270500" y="2490788"/>
          <p14:tracePt t="19701" x="5307013" y="2490788"/>
          <p14:tracePt t="19710" x="5332413" y="2490788"/>
          <p14:tracePt t="19721" x="5357813" y="2490788"/>
          <p14:tracePt t="19731" x="5394325" y="2490788"/>
          <p14:tracePt t="19740" x="5419725" y="2490788"/>
          <p14:tracePt t="19750" x="5432425" y="2490788"/>
          <p14:tracePt t="19760" x="5457825" y="2490788"/>
          <p14:tracePt t="19770" x="5470525" y="2490788"/>
          <p14:tracePt t="19781" x="5483225" y="2490788"/>
          <p14:tracePt t="19790" x="5507038" y="2490788"/>
          <p14:tracePt t="19810" x="5532438" y="2490788"/>
          <p14:tracePt t="19819" x="5557838" y="2490788"/>
          <p14:tracePt t="19840" x="5595938" y="2490788"/>
          <p14:tracePt t="19850" x="5619750" y="2490788"/>
          <p14:tracePt t="19859" x="5632450" y="2490788"/>
          <p14:tracePt t="19869" x="5657850" y="2490788"/>
          <p14:tracePt t="19879" x="5670550" y="2490788"/>
          <p14:tracePt t="19888" x="5683250" y="2490788"/>
          <p14:tracePt t="19899" x="5708650" y="2490788"/>
          <p14:tracePt t="20177" x="5757863" y="2478088"/>
          <p14:tracePt t="20187" x="5795963" y="2478088"/>
          <p14:tracePt t="20197" x="5857875" y="2478088"/>
          <p14:tracePt t="20206" x="5945188" y="2478088"/>
          <p14:tracePt t="20216" x="6070600" y="2478088"/>
          <p14:tracePt t="20226" x="6157913" y="2478088"/>
          <p14:tracePt t="20236" x="6246813" y="2478088"/>
          <p14:tracePt t="20246" x="6346825" y="2478088"/>
          <p14:tracePt t="20256" x="6434138" y="2478088"/>
          <p14:tracePt t="20266" x="6521450" y="2478088"/>
          <p14:tracePt t="20278" x="6608763" y="2478088"/>
          <p14:tracePt t="20287" x="6672263" y="2478088"/>
          <p14:tracePt t="20296" x="6759575" y="2478088"/>
          <p14:tracePt t="20308" x="6846888" y="2478088"/>
          <p14:tracePt t="20317" x="6985000" y="2478088"/>
          <p14:tracePt t="20325" x="7110413" y="2478088"/>
          <p14:tracePt t="20335" x="7223125" y="2478088"/>
          <p14:tracePt t="20345" x="7285038" y="2478088"/>
          <p14:tracePt t="20355" x="7335838" y="2465388"/>
          <p14:tracePt t="20365" x="7385050" y="2465388"/>
          <p14:tracePt t="20375" x="7423150" y="2465388"/>
          <p14:tracePt t="20385" x="7472363" y="2452688"/>
          <p14:tracePt t="20396" x="7510463" y="2452688"/>
          <p14:tracePt t="20405" x="7523163" y="2439988"/>
          <p14:tracePt t="20415" x="7561263" y="2427288"/>
          <p14:tracePt t="20425" x="7597775" y="2414588"/>
          <p14:tracePt t="20435" x="7623175" y="2414588"/>
          <p14:tracePt t="20444" x="7648575" y="2403475"/>
          <p14:tracePt t="20456" x="7685088" y="2390775"/>
          <p14:tracePt t="20465" x="7710488" y="2390775"/>
          <p14:tracePt t="20475" x="7748588" y="2390775"/>
          <p14:tracePt t="20486" x="7773988" y="2390775"/>
          <p14:tracePt t="20495" x="7785100" y="2390775"/>
          <p14:tracePt t="20505" x="7810500" y="2390775"/>
          <p14:tracePt t="20514" x="7823200" y="2390775"/>
          <p14:tracePt t="20534" x="7848600" y="2390775"/>
          <p14:tracePt t="20544" x="7874000" y="2390775"/>
          <p14:tracePt t="20563" x="7886700" y="2390775"/>
          <p14:tracePt t="20574" x="7897813" y="2390775"/>
          <p14:tracePt t="20603" x="7910513" y="2390775"/>
          <p14:tracePt t="20645" x="7923213" y="2390775"/>
          <p14:tracePt t="20703" x="7935913" y="2390775"/>
          <p14:tracePt t="20782" x="7948613" y="2390775"/>
          <p14:tracePt t="20873" x="7961313" y="2390775"/>
          <p14:tracePt t="20892" x="7974013" y="2390775"/>
          <p14:tracePt t="20924" x="7986713" y="2390775"/>
          <p14:tracePt t="20931" x="7999413" y="2390775"/>
          <p14:tracePt t="20940" x="7999413" y="2414588"/>
          <p14:tracePt t="20950" x="8023225" y="2427288"/>
          <p14:tracePt t="20961" x="8035925" y="2452688"/>
          <p14:tracePt t="20972" x="8061325" y="2478088"/>
          <p14:tracePt t="20981" x="8099425" y="2527300"/>
          <p14:tracePt t="20991" x="8123238" y="2552700"/>
          <p14:tracePt t="21000" x="8174038" y="2590800"/>
          <p14:tracePt t="21011" x="8235950" y="2616200"/>
          <p14:tracePt t="21020" x="8286750" y="2652713"/>
          <p14:tracePt t="21030" x="8324850" y="2652713"/>
          <p14:tracePt t="21039" x="8335963" y="2665413"/>
          <p14:tracePt t="21050" x="8374063" y="2678113"/>
          <p14:tracePt t="21059" x="8412163" y="2690813"/>
          <p14:tracePt t="21069" x="8424863" y="2690813"/>
          <p14:tracePt t="21083" x="8435975" y="2690813"/>
          <p14:tracePt t="21091" x="8461375" y="2690813"/>
          <p14:tracePt t="21100" x="8474075" y="2690813"/>
          <p14:tracePt t="21110" x="8486775" y="2690813"/>
          <p14:tracePt t="21119" x="8512175" y="2690813"/>
          <p14:tracePt t="21129" x="8524875" y="2690813"/>
          <p14:tracePt t="21139" x="8537575" y="2690813"/>
          <p14:tracePt t="21163" x="8548688" y="2690813"/>
          <p14:tracePt t="21169" x="8561388" y="2690813"/>
          <p14:tracePt t="21179" x="8586788" y="2690813"/>
          <p14:tracePt t="21188" x="8599488" y="2690813"/>
          <p14:tracePt t="21199" x="8624888" y="2678113"/>
          <p14:tracePt t="21218" x="8650288" y="2665413"/>
          <p14:tracePt t="21230" x="8674100" y="2652713"/>
          <p14:tracePt t="21239" x="8686800" y="2640013"/>
          <p14:tracePt t="21249" x="8699500" y="2627313"/>
          <p14:tracePt t="21259" x="8724900" y="2616200"/>
          <p14:tracePt t="21266" x="8737600" y="2603500"/>
          <p14:tracePt t="21277" x="8750300" y="2603500"/>
          <p14:tracePt t="21289" x="8774113" y="2590800"/>
          <p14:tracePt t="21297" x="8786813" y="2590800"/>
          <p14:tracePt t="21309" x="8824913" y="2578100"/>
          <p14:tracePt t="21318" x="8850313" y="2565400"/>
          <p14:tracePt t="21327" x="8874125" y="2565400"/>
          <p14:tracePt t="21338" x="8912225" y="2565400"/>
          <p14:tracePt t="21348" x="8924925" y="2565400"/>
          <p14:tracePt t="21356" x="8937625" y="2552700"/>
          <p14:tracePt t="21367" x="8963025" y="2540000"/>
          <p14:tracePt t="21377" x="8975725" y="2540000"/>
          <p14:tracePt t="21388" x="8986838" y="2540000"/>
          <p14:tracePt t="21397" x="8999538" y="2540000"/>
          <p14:tracePt t="21419" x="9012238" y="2540000"/>
          <p14:tracePt t="21428" x="9024938" y="2540000"/>
          <p14:tracePt t="21456" x="9037638" y="2540000"/>
          <p14:tracePt t="21500" x="9050338" y="2540000"/>
          <p14:tracePt t="21508" x="9063038" y="2540000"/>
          <p14:tracePt t="22032" x="9050338" y="2540000"/>
          <p14:tracePt t="22042" x="9024938" y="2540000"/>
          <p14:tracePt t="22051" x="9012238" y="2540000"/>
          <p14:tracePt t="22062" x="8986838" y="2540000"/>
          <p14:tracePt t="22082" x="8963025" y="2540000"/>
          <p14:tracePt t="22094" x="8950325" y="2540000"/>
          <p14:tracePt t="22130" x="8937625" y="2552700"/>
          <p14:tracePt t="22141" x="8924925" y="2565400"/>
          <p14:tracePt t="22151" x="8899525" y="2565400"/>
          <p14:tracePt t="22160" x="8899525" y="2578100"/>
          <p14:tracePt t="22171" x="8874125" y="2578100"/>
          <p14:tracePt t="22193" x="8824913" y="2590800"/>
          <p14:tracePt t="22202" x="8786813" y="2603500"/>
          <p14:tracePt t="22216" x="8750300" y="2603500"/>
          <p14:tracePt t="22222" x="8712200" y="2627313"/>
          <p14:tracePt t="22230" x="8661400" y="2640013"/>
          <p14:tracePt t="22241" x="8612188" y="2652713"/>
          <p14:tracePt t="22249" x="8524875" y="2690813"/>
          <p14:tracePt t="22260" x="8435975" y="2716213"/>
          <p14:tracePt t="22270" x="8312150" y="2765425"/>
          <p14:tracePt t="22279" x="8123238" y="2816225"/>
          <p14:tracePt t="22290" x="7923213" y="2878138"/>
          <p14:tracePt t="22299" x="7785100" y="2928938"/>
          <p14:tracePt t="22309" x="7635875" y="2952750"/>
          <p14:tracePt t="22320" x="7510463" y="2990850"/>
          <p14:tracePt t="22331" x="7348538" y="3028950"/>
          <p14:tracePt t="22341" x="7185025" y="3041650"/>
          <p14:tracePt t="22351" x="7021513" y="3078163"/>
          <p14:tracePt t="22359" x="6872288" y="3078163"/>
          <p14:tracePt t="22368" x="6746875" y="3090863"/>
          <p14:tracePt t="22379" x="6634163" y="3103563"/>
          <p14:tracePt t="22389" x="6508750" y="3103563"/>
          <p14:tracePt t="22398" x="6421438" y="3128963"/>
          <p14:tracePt t="22409" x="6370638" y="3141663"/>
          <p14:tracePt t="22420" x="6296025" y="3141663"/>
          <p14:tracePt t="22429" x="6234113" y="3154363"/>
          <p14:tracePt t="22442" x="6157913" y="3165475"/>
          <p14:tracePt t="22448" x="6096000" y="3165475"/>
          <p14:tracePt t="22458" x="6045200" y="3178175"/>
          <p14:tracePt t="22468" x="5995988" y="3190875"/>
          <p14:tracePt t="22478" x="5957888" y="3190875"/>
          <p14:tracePt t="22488" x="5908675" y="3203575"/>
          <p14:tracePt t="22497" x="5883275" y="3216275"/>
          <p14:tracePt t="22508" x="5857875" y="3216275"/>
          <p14:tracePt t="22518" x="5821363" y="3216275"/>
          <p14:tracePt t="22529" x="5783263" y="3228975"/>
          <p14:tracePt t="22544" x="5770563" y="3241675"/>
          <p14:tracePt t="22548" x="5732463" y="3241675"/>
          <p14:tracePt t="22558" x="5695950" y="3254375"/>
          <p14:tracePt t="22569" x="5683250" y="3254375"/>
          <p14:tracePt t="22577" x="5607050" y="3267075"/>
          <p14:tracePt t="22589" x="5557838" y="3278188"/>
          <p14:tracePt t="22597" x="5507038" y="3278188"/>
          <p14:tracePt t="22606" x="5432425" y="3290888"/>
          <p14:tracePt t="22618" x="5345113" y="3303588"/>
          <p14:tracePt t="22627" x="5270500" y="3303588"/>
          <p14:tracePt t="22636" x="5207000" y="3303588"/>
          <p14:tracePt t="22646" x="5170488" y="3303588"/>
          <p14:tracePt t="22656" x="5132388" y="3303588"/>
          <p14:tracePt t="22669" x="5081588" y="3303588"/>
          <p14:tracePt t="22677" x="5032375" y="3303588"/>
          <p14:tracePt t="22687" x="4994275" y="3303588"/>
          <p14:tracePt t="22697" x="4945063" y="3303588"/>
          <p14:tracePt t="22706" x="4906963" y="3303588"/>
          <p14:tracePt t="22716" x="4856163" y="3303588"/>
          <p14:tracePt t="22725" x="4819650" y="3303588"/>
          <p14:tracePt t="22735" x="4768850" y="3303588"/>
          <p14:tracePt t="22746" x="4732338" y="3303588"/>
          <p14:tracePt t="22755" x="4706938" y="3303588"/>
          <p14:tracePt t="22766" x="4681538" y="3303588"/>
          <p14:tracePt t="22776" x="4643438" y="3303588"/>
          <p14:tracePt t="22796" x="4619625" y="3303588"/>
          <p14:tracePt t="22805" x="4594225" y="3303588"/>
          <p14:tracePt t="22827" x="4581525" y="3303588"/>
          <p14:tracePt t="22836" x="4568825" y="3303588"/>
          <p14:tracePt t="22855" x="4556125" y="3303588"/>
          <p14:tracePt t="22876" x="4543425" y="3290888"/>
          <p14:tracePt t="22895" x="4530725" y="3290888"/>
          <p14:tracePt t="22904" x="4518025" y="3290888"/>
          <p14:tracePt t="22944" x="4506913" y="3290888"/>
          <p14:tracePt t="22955" x="4506913" y="3278188"/>
          <p14:tracePt t="22965" x="4494213" y="3278188"/>
          <p14:tracePt t="22974" x="4494213" y="3267075"/>
          <p14:tracePt t="22984" x="4481513" y="3254375"/>
          <p14:tracePt t="22994" x="4468813" y="3241675"/>
          <p14:tracePt t="23002" x="4443413" y="3216275"/>
          <p14:tracePt t="23022" x="4418013" y="3190875"/>
          <p14:tracePt t="23025" x="4406900" y="3165475"/>
          <p14:tracePt t="23037" x="4394200" y="3154363"/>
          <p14:tracePt t="23047" x="4368800" y="3128963"/>
          <p14:tracePt t="23053" x="4343400" y="3103563"/>
          <p14:tracePt t="23063" x="4318000" y="3078163"/>
          <p14:tracePt t="23073" x="4294188" y="3065463"/>
          <p14:tracePt t="23083" x="4294188" y="3041650"/>
          <p14:tracePt t="23094" x="4268788" y="3028950"/>
          <p14:tracePt t="23103" x="4243388" y="3016250"/>
          <p14:tracePt t="23113" x="4230688" y="3003550"/>
          <p14:tracePt t="23123" x="4230688" y="2990850"/>
          <p14:tracePt t="23134" x="4217988" y="2990850"/>
          <p14:tracePt t="23145" x="4205288" y="2990850"/>
          <p14:tracePt t="23155" x="4205288" y="2978150"/>
          <p14:tracePt t="23163" x="4192588" y="2978150"/>
          <p14:tracePt t="23172" x="4192588" y="2965450"/>
          <p14:tracePt t="23191" x="4181475" y="2952750"/>
          <p14:tracePt t="23194" x="4168775" y="2952750"/>
          <p14:tracePt t="23201" x="4156075" y="2952750"/>
          <p14:tracePt t="23212" x="4143375" y="2952750"/>
          <p14:tracePt t="23222" x="4130675" y="2941638"/>
          <p14:tracePt t="23231" x="4117975" y="2941638"/>
          <p14:tracePt t="23242" x="4105275" y="2941638"/>
          <p14:tracePt t="23253" x="4081463" y="2941638"/>
          <p14:tracePt t="23262" x="4068763" y="2941638"/>
          <p14:tracePt t="23275" x="4056063" y="2941638"/>
          <p14:tracePt t="23282" x="4030663" y="2941638"/>
          <p14:tracePt t="23293" x="4017963" y="2941638"/>
          <p14:tracePt t="23303" x="4005263" y="2941638"/>
          <p14:tracePt t="23311" x="3992563" y="2941638"/>
          <p14:tracePt t="23321" x="3968750" y="2941638"/>
          <p14:tracePt t="23331" x="3956050" y="2941638"/>
          <p14:tracePt t="23342" x="3943350" y="2941638"/>
          <p14:tracePt t="23351" x="3930650" y="2941638"/>
          <p14:tracePt t="23361" x="3905250" y="2941638"/>
          <p14:tracePt t="23371" x="3892550" y="2941638"/>
          <p14:tracePt t="23379" x="3879850" y="2941638"/>
          <p14:tracePt t="23392" x="3856038" y="2941638"/>
          <p14:tracePt t="23423" x="3843338" y="2941638"/>
          <p14:tracePt t="23432" x="3830638" y="2941638"/>
          <p14:tracePt t="23460" x="3817938" y="2941638"/>
          <p14:tracePt t="23482" x="3805238" y="2941638"/>
          <p14:tracePt t="23758" x="3817938" y="2941638"/>
          <p14:tracePt t="23769" x="3830638" y="2941638"/>
          <p14:tracePt t="23779" x="3856038" y="2941638"/>
          <p14:tracePt t="23789" x="3867150" y="2941638"/>
          <p14:tracePt t="23798" x="3879850" y="2941638"/>
          <p14:tracePt t="23808" x="3905250" y="2941638"/>
          <p14:tracePt t="23817" x="3917950" y="2941638"/>
          <p14:tracePt t="23827" x="3943350" y="2941638"/>
          <p14:tracePt t="23837" x="3979863" y="2941638"/>
          <p14:tracePt t="23847" x="4005263" y="2952750"/>
          <p14:tracePt t="23857" x="4030663" y="2952750"/>
          <p14:tracePt t="23872" x="4081463" y="2952750"/>
          <p14:tracePt t="23878" x="4130675" y="2952750"/>
          <p14:tracePt t="23888" x="4168775" y="2965450"/>
          <p14:tracePt t="23902" x="4205288" y="2965450"/>
          <p14:tracePt t="23908" x="4256088" y="2965450"/>
          <p14:tracePt t="23916" x="4305300" y="2965450"/>
          <p14:tracePt t="23926" x="4330700" y="2965450"/>
          <p14:tracePt t="23936" x="4356100" y="2965450"/>
          <p14:tracePt t="23946" x="4394200" y="2965450"/>
          <p14:tracePt t="23956" x="4418013" y="2965450"/>
          <p14:tracePt t="23966" x="4430713" y="2965450"/>
          <p14:tracePt t="23975" x="4456113" y="2965450"/>
          <p14:tracePt t="23986" x="4468813" y="2965450"/>
          <p14:tracePt t="23995" x="4481513" y="2965450"/>
          <p14:tracePt t="24006" x="4506913" y="2978150"/>
          <p14:tracePt t="24017" x="4518025" y="2978150"/>
          <p14:tracePt t="24031" x="4530725" y="2978150"/>
          <p14:tracePt t="24036" x="4543425" y="2978150"/>
          <p14:tracePt t="24045" x="4556125" y="2978150"/>
          <p14:tracePt t="24055" x="4568825" y="2978150"/>
          <p14:tracePt t="24085" x="4581525" y="2978150"/>
          <p14:tracePt t="24105" x="4594225" y="2978150"/>
          <p14:tracePt t="24115" x="4606925" y="2978150"/>
          <p14:tracePt t="25672" x="4619625" y="2978150"/>
          <p14:tracePt t="25693" x="4630738" y="2978150"/>
          <p14:tracePt t="25722" x="4656138" y="2978150"/>
          <p14:tracePt t="25731" x="4681538" y="2978150"/>
          <p14:tracePt t="25751" x="4706938" y="2978150"/>
          <p14:tracePt t="25761" x="4743450" y="2978150"/>
          <p14:tracePt t="25773" x="4756150" y="2978150"/>
          <p14:tracePt t="25783" x="4794250" y="2978150"/>
          <p14:tracePt t="25792" x="4832350" y="2978150"/>
          <p14:tracePt t="25808" x="4843463" y="2978150"/>
          <p14:tracePt t="25813" x="4881563" y="2978150"/>
          <p14:tracePt t="25822" x="4919663" y="2978150"/>
          <p14:tracePt t="25833" x="4932363" y="2978150"/>
          <p14:tracePt t="25841" x="4968875" y="2978150"/>
          <p14:tracePt t="25851" x="5006975" y="2978150"/>
          <p14:tracePt t="25860" x="5032375" y="2978150"/>
          <p14:tracePt t="25870" x="5057775" y="2978150"/>
          <p14:tracePt t="25880" x="5094288" y="2990850"/>
          <p14:tracePt t="25891" x="5119688" y="2990850"/>
          <p14:tracePt t="25899" x="5145088" y="3003550"/>
          <p14:tracePt t="25910" x="5157788" y="3003550"/>
          <p14:tracePt t="25921" x="5170488" y="3003550"/>
          <p14:tracePt t="25932" x="5181600" y="3003550"/>
          <p14:tracePt t="25941" x="5194300" y="3003550"/>
          <p14:tracePt t="25955" x="5207000" y="3003550"/>
          <p14:tracePt t="25959" x="5219700" y="3003550"/>
          <p14:tracePt t="25980" x="5219700" y="3016250"/>
          <p14:tracePt t="25989" x="5245100" y="3016250"/>
          <p14:tracePt t="25999" x="5257800" y="3028950"/>
          <p14:tracePt t="26010" x="5270500" y="3028950"/>
          <p14:tracePt t="26019" x="5294313" y="3028950"/>
          <p14:tracePt t="26029" x="5307013" y="3028950"/>
          <p14:tracePt t="26039" x="5319713" y="3028950"/>
          <p14:tracePt t="26051" x="5345113" y="3028950"/>
          <p14:tracePt t="26070" x="5370513" y="3028950"/>
          <p14:tracePt t="26079" x="5394325" y="3028950"/>
          <p14:tracePt t="26108" x="5419725" y="3028950"/>
          <p14:tracePt t="26129" x="5432425" y="3028950"/>
          <p14:tracePt t="26177" x="5457825" y="3028950"/>
          <p14:tracePt t="26179" x="5470525" y="3028950"/>
          <p14:tracePt t="26188" x="5483225" y="3028950"/>
          <p14:tracePt t="26198" x="5495925" y="3041650"/>
          <p14:tracePt t="26208" x="5507038" y="3041650"/>
          <p14:tracePt t="26217" x="5532438" y="3054350"/>
          <p14:tracePt t="26228" x="5545138" y="3054350"/>
          <p14:tracePt t="26237" x="5557838" y="3065463"/>
          <p14:tracePt t="26248" x="5583238" y="3065463"/>
          <p14:tracePt t="26258" x="5595938" y="3065463"/>
          <p14:tracePt t="26266" x="5619750" y="3065463"/>
          <p14:tracePt t="26278" x="5683250" y="3065463"/>
          <p14:tracePt t="26287" x="5732463" y="3065463"/>
          <p14:tracePt t="26297" x="5821363" y="3065463"/>
          <p14:tracePt t="26308" x="5883275" y="3065463"/>
          <p14:tracePt t="26317" x="5932488" y="3065463"/>
          <p14:tracePt t="26327" x="5983288" y="3054350"/>
          <p14:tracePt t="26336" x="6034088" y="3054350"/>
          <p14:tracePt t="26346" x="6070600" y="3041650"/>
          <p14:tracePt t="26357" x="6146800" y="3028950"/>
          <p14:tracePt t="26366" x="6183313" y="3028950"/>
          <p14:tracePt t="26376" x="6234113" y="3016250"/>
          <p14:tracePt t="26385" x="6270625" y="3003550"/>
          <p14:tracePt t="26396" x="6296025" y="3003550"/>
          <p14:tracePt t="26407" x="6321425" y="3003550"/>
          <p14:tracePt t="26415" x="6359525" y="3003550"/>
          <p14:tracePt t="26426" x="6370638" y="3003550"/>
          <p14:tracePt t="26435" x="6396038" y="3003550"/>
          <p14:tracePt t="26445" x="6421438" y="3003550"/>
          <p14:tracePt t="26466" x="6446838" y="3003550"/>
          <p14:tracePt t="26475" x="6472238" y="3003550"/>
          <p14:tracePt t="26495" x="6496050" y="3003550"/>
          <p14:tracePt t="26506" x="6508750" y="3003550"/>
          <p14:tracePt t="26534" x="6521450" y="3003550"/>
          <p14:tracePt t="26555" x="6534150" y="3003550"/>
          <p14:tracePt t="26564" x="6534150" y="3016250"/>
          <p14:tracePt t="26843" x="6546850" y="3016250"/>
          <p14:tracePt t="26852" x="6559550" y="3016250"/>
          <p14:tracePt t="26864" x="6596063" y="3041650"/>
          <p14:tracePt t="26874" x="6621463" y="3041650"/>
          <p14:tracePt t="26884" x="6659563" y="3054350"/>
          <p14:tracePt t="26892" x="6684963" y="3054350"/>
          <p14:tracePt t="26900" x="6746875" y="3054350"/>
          <p14:tracePt t="26914" x="6797675" y="3065463"/>
          <p14:tracePt t="26924" x="6884988" y="3065463"/>
          <p14:tracePt t="26933" x="6946900" y="3065463"/>
          <p14:tracePt t="26943" x="7010400" y="3065463"/>
          <p14:tracePt t="26952" x="7046913" y="3065463"/>
          <p14:tracePt t="26962" x="7097713" y="3065463"/>
          <p14:tracePt t="26971" x="7134225" y="3065463"/>
          <p14:tracePt t="27002" x="7146925" y="3065463"/>
          <p14:tracePt t="28826" x="7172325" y="3065463"/>
          <p14:tracePt t="28856" x="7197725" y="3065463"/>
          <p14:tracePt t="28888" x="7210425" y="3065463"/>
          <p14:tracePt t="28945" x="7210425" y="3078163"/>
          <p14:tracePt t="28955" x="7185025" y="3103563"/>
          <p14:tracePt t="28967" x="7123113" y="3165475"/>
          <p14:tracePt t="28975" x="6997700" y="3241675"/>
          <p14:tracePt t="28984" x="6884988" y="3341688"/>
          <p14:tracePt t="28995" x="6721475" y="3429000"/>
          <p14:tracePt t="29005" x="6584950" y="3529013"/>
          <p14:tracePt t="29014" x="6408738" y="3616325"/>
          <p14:tracePt t="29025" x="6208713" y="3692525"/>
          <p14:tracePt t="29035" x="6008688" y="3767138"/>
          <p14:tracePt t="29044" x="5832475" y="3829050"/>
          <p14:tracePt t="29055" x="5683250" y="3905250"/>
          <p14:tracePt t="29065" x="5545138" y="3941763"/>
          <p14:tracePt t="29076" x="5432425" y="3967163"/>
          <p14:tracePt t="29086" x="5345113" y="4005263"/>
          <p14:tracePt t="29096" x="5245100" y="4029075"/>
          <p14:tracePt t="29104" x="5181600" y="4041775"/>
          <p14:tracePt t="29118" x="5106988" y="4054475"/>
          <p14:tracePt t="29124" x="5045075" y="4067175"/>
          <p14:tracePt t="29133" x="4968875" y="4092575"/>
          <p14:tracePt t="29144" x="4919663" y="4092575"/>
          <p14:tracePt t="29153" x="4894263" y="4092575"/>
          <p14:tracePt t="29165" x="4843463" y="4092575"/>
          <p14:tracePt t="29174" x="4794250" y="4092575"/>
          <p14:tracePt t="29184" x="4743450" y="4092575"/>
          <p14:tracePt t="29193" x="4694238" y="4092575"/>
          <p14:tracePt t="29203" x="4668838" y="4092575"/>
          <p14:tracePt t="29214" x="4619625" y="4092575"/>
          <p14:tracePt t="29227" x="4568825" y="4092575"/>
          <p14:tracePt t="29234" x="4518025" y="4092575"/>
          <p14:tracePt t="29243" x="4494213" y="4079875"/>
          <p14:tracePt t="29252" x="4468813" y="4079875"/>
          <p14:tracePt t="29264" x="4430713" y="4067175"/>
          <p14:tracePt t="29273" x="4406900" y="4054475"/>
          <p14:tracePt t="29283" x="4368800" y="4054475"/>
          <p14:tracePt t="29293" x="4330700" y="4041775"/>
          <p14:tracePt t="29304" x="4318000" y="4029075"/>
          <p14:tracePt t="29318" x="4281488" y="4029075"/>
          <p14:tracePt t="29324" x="4243388" y="4017963"/>
          <p14:tracePt t="29332" x="4217988" y="4017963"/>
          <p14:tracePt t="29342" x="4205288" y="4005263"/>
          <p14:tracePt t="29353" x="4181475" y="4005263"/>
          <p14:tracePt t="29363" x="4143375" y="4005263"/>
          <p14:tracePt t="29373" x="4117975" y="3992563"/>
          <p14:tracePt t="29383" x="4081463" y="3992563"/>
          <p14:tracePt t="29392" x="4056063" y="3979863"/>
          <p14:tracePt t="29401" x="4030663" y="3967163"/>
          <p14:tracePt t="29411" x="3992563" y="3967163"/>
          <p14:tracePt t="29421" x="3968750" y="3954463"/>
          <p14:tracePt t="29431" x="3968750" y="3941763"/>
          <p14:tracePt t="29440" x="3943350" y="3929063"/>
          <p14:tracePt t="29451" x="3917950" y="3929063"/>
          <p14:tracePt t="29461" x="3879850" y="3905250"/>
          <p14:tracePt t="29471" x="3856038" y="3854450"/>
          <p14:tracePt t="29481" x="3830638" y="3816350"/>
          <p14:tracePt t="29493" x="3817938" y="3792538"/>
          <p14:tracePt t="29503" x="3805238" y="3741738"/>
          <p14:tracePt t="29512" x="3792538" y="3716338"/>
          <p14:tracePt t="29521" x="3792538" y="3692525"/>
          <p14:tracePt t="29531" x="3779838" y="3679825"/>
          <p14:tracePt t="29541" x="3779838" y="3654425"/>
          <p14:tracePt t="29561" x="3779838" y="3641725"/>
          <p14:tracePt t="29570" x="3779838" y="3629025"/>
          <p14:tracePt t="29578" x="3779838" y="3616325"/>
          <p14:tracePt t="29620" x="3779838" y="3603625"/>
          <p14:tracePt t="29799" x="3779838" y="3616325"/>
          <p14:tracePt t="29808" x="3779838" y="3629025"/>
          <p14:tracePt t="29818" x="3779838" y="3641725"/>
          <p14:tracePt t="29839" x="3779838" y="3654425"/>
          <p14:tracePt t="29849" x="3779838" y="3667125"/>
          <p14:tracePt t="29858" x="3767138" y="3667125"/>
          <p14:tracePt t="29868" x="3767138" y="3679825"/>
          <p14:tracePt t="29877" x="3767138" y="3692525"/>
          <p14:tracePt t="29888" x="3767138" y="3703638"/>
          <p14:tracePt t="29938" x="3767138" y="3716338"/>
          <p14:tracePt t="29968" x="3767138" y="3729038"/>
          <p14:tracePt t="29988" x="3767138" y="3741738"/>
          <p14:tracePt t="30394" x="3756025" y="3741738"/>
          <p14:tracePt t="31753" x="3743325" y="3741738"/>
          <p14:tracePt t="31763" x="3730625" y="3741738"/>
          <p14:tracePt t="31803" x="3717925" y="3741738"/>
          <p14:tracePt t="31830" x="3705225" y="3741738"/>
          <p14:tracePt t="31842" x="3692525" y="3741738"/>
          <p14:tracePt t="31883" x="3679825" y="3741738"/>
          <p14:tracePt t="31901" x="3667125" y="3741738"/>
          <p14:tracePt t="31932" x="3654425" y="3741738"/>
          <p14:tracePt t="31951" x="3643313" y="3741738"/>
          <p14:tracePt t="31961" x="3617913" y="3741738"/>
          <p14:tracePt t="31981" x="3592513" y="3741738"/>
          <p14:tracePt t="31990" x="3579813" y="3741738"/>
          <p14:tracePt t="32020" x="3567113" y="3741738"/>
          <p14:tracePt t="32041" x="3554413" y="3741738"/>
          <p14:tracePt t="32251" x="3554413" y="3754438"/>
          <p14:tracePt t="32260" x="3579813" y="3754438"/>
          <p14:tracePt t="32280" x="3605213" y="3754438"/>
          <p14:tracePt t="32289" x="3617913" y="3754438"/>
          <p14:tracePt t="32318" x="3630613" y="3754438"/>
          <p14:tracePt t="32338" x="3643313" y="3754438"/>
          <p14:tracePt t="32347" x="3654425" y="3754438"/>
          <p14:tracePt t="32766" x="3667125" y="3767138"/>
          <p14:tracePt t="32784" x="3692525" y="3779838"/>
          <p14:tracePt t="32794" x="3743325" y="3792538"/>
          <p14:tracePt t="32804" x="3817938" y="3792538"/>
          <p14:tracePt t="32814" x="3879850" y="3803650"/>
          <p14:tracePt t="32823" x="3930650" y="3816350"/>
          <p14:tracePt t="32834" x="3979863" y="3816350"/>
          <p14:tracePt t="32842" x="4030663" y="3816350"/>
          <p14:tracePt t="32853" x="4068763" y="3816350"/>
          <p14:tracePt t="32863" x="4081463" y="3816350"/>
          <p14:tracePt t="32874" x="4117975" y="3816350"/>
          <p14:tracePt t="32883" x="4156075" y="3816350"/>
          <p14:tracePt t="32893" x="4168775" y="3816350"/>
          <p14:tracePt t="32907" x="4205288" y="3816350"/>
          <p14:tracePt t="32914" x="4230688" y="3816350"/>
          <p14:tracePt t="32934" x="4256088" y="3816350"/>
          <p14:tracePt t="32955" x="4268788" y="3816350"/>
          <p14:tracePt t="32983" x="4281488" y="3816350"/>
          <p14:tracePt t="32992" x="4294188" y="3816350"/>
          <p14:tracePt t="33012" x="4305300" y="3816350"/>
          <p14:tracePt t="33042" x="4318000" y="3816350"/>
          <p14:tracePt t="33057" x="4330700" y="3816350"/>
          <p14:tracePt t="33073" x="4343400" y="3816350"/>
          <p14:tracePt t="33468" x="4356100" y="3816350"/>
          <p14:tracePt t="33481" x="4381500" y="3816350"/>
          <p14:tracePt t="33489" x="4418013" y="3816350"/>
          <p14:tracePt t="33498" x="4456113" y="3816350"/>
          <p14:tracePt t="33509" x="4518025" y="3816350"/>
          <p14:tracePt t="33518" x="4594225" y="3803650"/>
          <p14:tracePt t="33527" x="4656138" y="3803650"/>
          <p14:tracePt t="33538" x="4732338" y="3767138"/>
          <p14:tracePt t="33549" x="4781550" y="3767138"/>
          <p14:tracePt t="33559" x="4843463" y="3754438"/>
          <p14:tracePt t="33569" x="4932363" y="3729038"/>
          <p14:tracePt t="33578" x="4994275" y="3729038"/>
          <p14:tracePt t="33590" x="5081588" y="3729038"/>
          <p14:tracePt t="33600" x="5170488" y="3729038"/>
          <p14:tracePt t="33608" x="5257800" y="3729038"/>
          <p14:tracePt t="33617" x="5332413" y="3716338"/>
          <p14:tracePt t="33628" x="5432425" y="3716338"/>
          <p14:tracePt t="33638" x="5507038" y="3716338"/>
          <p14:tracePt t="33647" x="5570538" y="3703638"/>
          <p14:tracePt t="33657" x="5595938" y="3703638"/>
          <p14:tracePt t="33668" x="5645150" y="3703638"/>
          <p14:tracePt t="33677" x="5695950" y="3703638"/>
          <p14:tracePt t="33686" x="5719763" y="3703638"/>
          <p14:tracePt t="33696" x="5757863" y="3703638"/>
          <p14:tracePt t="33710" x="5795963" y="3703638"/>
          <p14:tracePt t="33718" x="5808663" y="3703638"/>
          <p14:tracePt t="33727" x="5845175" y="3703638"/>
          <p14:tracePt t="33740" x="5883275" y="3703638"/>
          <p14:tracePt t="33749" x="5921375" y="3703638"/>
          <p14:tracePt t="33757" x="5970588" y="3703638"/>
          <p14:tracePt t="33766" x="6034088" y="3703638"/>
          <p14:tracePt t="33776" x="6083300" y="3703638"/>
          <p14:tracePt t="33786" x="6134100" y="3716338"/>
          <p14:tracePt t="33796" x="6157913" y="3716338"/>
          <p14:tracePt t="33807" x="6208713" y="3729038"/>
          <p14:tracePt t="33815" x="6246813" y="3729038"/>
          <p14:tracePt t="33826" x="6270625" y="3729038"/>
          <p14:tracePt t="33836" x="6283325" y="3729038"/>
          <p14:tracePt t="33846" x="6321425" y="3729038"/>
          <p14:tracePt t="33860" x="6334125" y="3729038"/>
          <p14:tracePt t="33867" x="6346825" y="3729038"/>
          <p14:tracePt t="33876" x="6370638" y="3729038"/>
          <p14:tracePt t="33886" x="6383338" y="3729038"/>
          <p14:tracePt t="33906" x="6408738" y="3729038"/>
          <p14:tracePt t="33925" x="6421438" y="3729038"/>
          <p14:tracePt t="33956" x="6446838" y="3729038"/>
          <p14:tracePt t="33963" x="6472238" y="3729038"/>
          <p14:tracePt t="33986" x="6496050" y="3729038"/>
          <p14:tracePt t="33996" x="6508750" y="3729038"/>
          <p14:tracePt t="34004" x="6521450" y="3716338"/>
          <p14:tracePt t="34014" x="6546850" y="3716338"/>
          <p14:tracePt t="34025" x="6559550" y="3716338"/>
          <p14:tracePt t="34035" x="6572250" y="3716338"/>
          <p14:tracePt t="34045" x="6608763" y="3716338"/>
          <p14:tracePt t="34066" x="6634163" y="3716338"/>
          <p14:tracePt t="34076" x="6672263" y="3716338"/>
          <p14:tracePt t="34093" x="6696075" y="3716338"/>
          <p14:tracePt t="34104" x="6721475" y="3716338"/>
          <p14:tracePt t="34124" x="6746875" y="3716338"/>
          <p14:tracePt t="34133" x="6759575" y="3716338"/>
          <p14:tracePt t="34144" x="6772275" y="3716338"/>
          <p14:tracePt t="34153" x="6797675" y="3716338"/>
          <p14:tracePt t="34174" x="6808788" y="3716338"/>
          <p14:tracePt t="34190" x="6821488" y="3716338"/>
          <p14:tracePt t="34195" x="6834188" y="3716338"/>
          <p14:tracePt t="34223" x="6846888" y="3716338"/>
          <p14:tracePt t="34242" x="6859588" y="3716338"/>
          <p14:tracePt t="34252" x="6872288" y="3716338"/>
          <p14:tracePt t="34263" x="6872288" y="3703638"/>
          <p14:tracePt t="34283" x="6884988" y="3703638"/>
          <p14:tracePt t="34302" x="6897688" y="3703638"/>
          <p14:tracePt t="35026" x="6921500" y="3692525"/>
          <p14:tracePt t="35034" x="6959600" y="3692525"/>
          <p14:tracePt t="35046" x="7010400" y="3692525"/>
          <p14:tracePt t="35056" x="7034213" y="3692525"/>
          <p14:tracePt t="35066" x="7097713" y="3692525"/>
          <p14:tracePt t="35075" x="7172325" y="3692525"/>
          <p14:tracePt t="35086" x="7235825" y="3692525"/>
          <p14:tracePt t="35096" x="7310438" y="3692525"/>
          <p14:tracePt t="35105" x="7359650" y="3703638"/>
          <p14:tracePt t="35116" x="7385050" y="3703638"/>
          <p14:tracePt t="35126" x="7435850" y="3703638"/>
          <p14:tracePt t="35137" x="7485063" y="3716338"/>
          <p14:tracePt t="35145" x="7561263" y="3729038"/>
          <p14:tracePt t="35155" x="7597775" y="3729038"/>
          <p14:tracePt t="35166" x="7623175" y="3741738"/>
          <p14:tracePt t="35175" x="7661275" y="3741738"/>
          <p14:tracePt t="35188" x="7697788" y="3741738"/>
          <p14:tracePt t="35205" x="7723188" y="3741738"/>
          <p14:tracePt t="35225" x="7735888" y="3741738"/>
          <p14:tracePt t="35265" x="7748588" y="3741738"/>
          <p14:tracePt t="35273" x="7761288" y="3741738"/>
          <p14:tracePt t="35284" x="7773988" y="3754438"/>
          <p14:tracePt t="35294" x="7785100" y="3754438"/>
          <p14:tracePt t="35304" x="7810500" y="3754438"/>
          <p14:tracePt t="35313" x="7823200" y="3767138"/>
          <p14:tracePt t="35324" x="7861300" y="3767138"/>
          <p14:tracePt t="35334" x="7897813" y="3767138"/>
          <p14:tracePt t="35343" x="7923213" y="3779838"/>
          <p14:tracePt t="35353" x="7948613" y="3792538"/>
          <p14:tracePt t="35366" x="7974013" y="3792538"/>
          <p14:tracePt t="35375" x="7999413" y="3792538"/>
          <p14:tracePt t="35384" x="8010525" y="3792538"/>
          <p14:tracePt t="35393" x="8035925" y="3803650"/>
          <p14:tracePt t="35404" x="8048625" y="3803650"/>
          <p14:tracePt t="35413" x="8061325" y="3816350"/>
          <p14:tracePt t="35423" x="8086725" y="3816350"/>
          <p14:tracePt t="35433" x="8099425" y="3829050"/>
          <p14:tracePt t="35445" x="8110538" y="3829050"/>
          <p14:tracePt t="35455" x="8135938" y="3829050"/>
          <p14:tracePt t="35462" x="8148638" y="3829050"/>
          <p14:tracePt t="35472" x="8161338" y="3829050"/>
          <p14:tracePt t="35483" x="8186738" y="3829050"/>
          <p14:tracePt t="35502" x="8212138" y="3829050"/>
          <p14:tracePt t="35513" x="8248650" y="3829050"/>
          <p14:tracePt t="35523" x="8261350" y="3829050"/>
          <p14:tracePt t="35532" x="8299450" y="3829050"/>
          <p14:tracePt t="35543" x="8335963" y="3829050"/>
          <p14:tracePt t="35551" x="8348663" y="3829050"/>
          <p14:tracePt t="35563" x="8386763" y="3829050"/>
          <p14:tracePt t="35572" x="8424863" y="3829050"/>
          <p14:tracePt t="35582" x="8461375" y="3829050"/>
          <p14:tracePt t="35593" x="8474075" y="3829050"/>
          <p14:tracePt t="35602" x="8512175" y="3829050"/>
          <p14:tracePt t="35613" x="8548688" y="3829050"/>
          <p14:tracePt t="35621" x="8574088" y="3829050"/>
          <p14:tracePt t="35630" x="8599488" y="3829050"/>
          <p14:tracePt t="35643" x="8637588" y="3816350"/>
          <p14:tracePt t="35651" x="8661400" y="3816350"/>
          <p14:tracePt t="35661" x="8724900" y="3803650"/>
          <p14:tracePt t="35670" x="8774113" y="3792538"/>
          <p14:tracePt t="35681" x="8824913" y="3792538"/>
          <p14:tracePt t="35693" x="8874125" y="3779838"/>
          <p14:tracePt t="35701" x="8886825" y="3767138"/>
          <p14:tracePt t="35710" x="8924925" y="3767138"/>
          <p14:tracePt t="35721" x="8963025" y="3754438"/>
          <p14:tracePt t="35731" x="8975725" y="3741738"/>
          <p14:tracePt t="35740" x="8986838" y="3741738"/>
          <p14:tracePt t="35749" x="9012238" y="3741738"/>
          <p14:tracePt t="35760" x="9024938" y="3741738"/>
          <p14:tracePt t="35770" x="9037638" y="3741738"/>
          <p14:tracePt t="35780" x="9063038" y="3741738"/>
          <p14:tracePt t="35790" x="9063038" y="3729038"/>
          <p14:tracePt t="35801" x="9075738" y="3729038"/>
          <p14:tracePt t="35811" x="9088438" y="3729038"/>
          <p14:tracePt t="35819" x="9099550" y="3729038"/>
          <p14:tracePt t="35829" x="9112250" y="3729038"/>
          <p14:tracePt t="35840" x="9124950" y="3716338"/>
          <p14:tracePt t="35859" x="9137650" y="3716338"/>
          <p14:tracePt t="35869" x="9150350" y="3716338"/>
          <p14:tracePt t="35900" x="9163050" y="3716338"/>
          <p14:tracePt t="35921" x="9175750" y="3716338"/>
          <p14:tracePt t="36246" x="9137650" y="3716338"/>
          <p14:tracePt t="36256" x="9099550" y="3716338"/>
          <p14:tracePt t="36266" x="9037638" y="3716338"/>
          <p14:tracePt t="36275" x="8850313" y="3716338"/>
          <p14:tracePt t="36286" x="8561388" y="3692525"/>
          <p14:tracePt t="36299" x="8199438" y="3679825"/>
          <p14:tracePt t="36307" x="7661275" y="3654425"/>
          <p14:tracePt t="36319" x="7097713" y="3654425"/>
          <p14:tracePt t="36326" x="6396038" y="3667125"/>
          <p14:tracePt t="36335" x="5607050" y="3729038"/>
          <p14:tracePt t="36346" x="4681538" y="3792538"/>
          <p14:tracePt t="36355" x="4005263" y="3879850"/>
          <p14:tracePt t="36366" x="3429000" y="3929063"/>
          <p14:tracePt t="36375" x="2928938" y="3979863"/>
          <p14:tracePt t="36385" x="2528888" y="4005263"/>
          <p14:tracePt t="36395" x="2316163" y="4005263"/>
          <p14:tracePt t="36405" x="2103438" y="4005263"/>
          <p14:tracePt t="36416" x="1952625" y="4005263"/>
          <p14:tracePt t="36425" x="1865313" y="4005263"/>
          <p14:tracePt t="36435" x="1801813" y="4005263"/>
          <p14:tracePt t="36446" x="1778000" y="3992563"/>
          <p14:tracePt t="36454" x="1752600" y="3979863"/>
          <p14:tracePt t="36585" x="1739900" y="3979863"/>
          <p14:tracePt t="36595" x="1714500" y="3979863"/>
          <p14:tracePt t="36613" x="1689100" y="3992563"/>
          <p14:tracePt t="36624" x="1652588" y="4005263"/>
          <p14:tracePt t="36633" x="1639888" y="4017963"/>
          <p14:tracePt t="36643" x="1614488" y="4017963"/>
          <p14:tracePt t="36653" x="1589088" y="4029075"/>
          <p14:tracePt t="36662" x="1577975" y="4029075"/>
          <p14:tracePt t="36673" x="1565275" y="4029075"/>
          <p14:tracePt t="36684" x="1539875" y="4029075"/>
          <p14:tracePt t="36713" x="1527175" y="4029075"/>
          <p14:tracePt t="36732" x="1514475" y="4029075"/>
          <p14:tracePt t="36742" x="1501775" y="4029075"/>
          <p14:tracePt t="36772" x="1476375" y="4041775"/>
          <p14:tracePt t="36783" x="1452563" y="4054475"/>
          <p14:tracePt t="36797" x="1414463" y="4079875"/>
          <p14:tracePt t="36803" x="1389063" y="4092575"/>
          <p14:tracePt t="36812" x="1352550" y="4117975"/>
          <p14:tracePt t="36822" x="1327150" y="4129088"/>
          <p14:tracePt t="36831" x="1301750" y="4129088"/>
          <p14:tracePt t="36841" x="1276350" y="4141788"/>
          <p14:tracePt t="36852" x="1276350" y="4167188"/>
          <p14:tracePt t="36861" x="1252538" y="4167188"/>
          <p14:tracePt t="36871" x="1227138" y="4179888"/>
          <p14:tracePt t="36891" x="1201738" y="4192588"/>
          <p14:tracePt t="36902" x="1189038" y="4192588"/>
          <p14:tracePt t="36927" x="1176338" y="4192588"/>
          <p14:tracePt t="36930" x="1176338" y="4205288"/>
          <p14:tracePt t="36941" x="1163638" y="4205288"/>
          <p14:tracePt t="37021" x="1163638" y="4217988"/>
          <p14:tracePt t="37090" x="1163638" y="4230688"/>
          <p14:tracePt t="37218" x="1163638" y="4241800"/>
          <p14:tracePt t="37259" x="1189038" y="4241800"/>
          <p14:tracePt t="37268" x="1214438" y="4241800"/>
          <p14:tracePt t="37287" x="1227138" y="4241800"/>
          <p14:tracePt t="37299" x="1239838" y="4241800"/>
          <p14:tracePt t="37308" x="1252538" y="4241800"/>
          <p14:tracePt t="37317" x="1263650" y="4241800"/>
          <p14:tracePt t="37327" x="1276350" y="4241800"/>
          <p14:tracePt t="37338" x="1289050" y="4241800"/>
          <p14:tracePt t="37348" x="1314450" y="4241800"/>
          <p14:tracePt t="37358" x="1327150" y="4241800"/>
          <p14:tracePt t="37378" x="1339850" y="4241800"/>
          <p14:tracePt t="37387" x="1352550" y="4241800"/>
          <p14:tracePt t="37397" x="1363663" y="4241800"/>
          <p14:tracePt t="37406" x="1389063" y="4241800"/>
          <p14:tracePt t="37426" x="1401763" y="4241800"/>
          <p14:tracePt t="37446" x="1414463" y="4241800"/>
          <p14:tracePt t="37476" x="1427163" y="4241800"/>
          <p14:tracePt t="37486" x="1439863" y="4241800"/>
          <p14:tracePt t="37517" x="1452563" y="4241800"/>
          <p14:tracePt t="37537" x="1465263" y="4241800"/>
          <p14:tracePt t="37551" x="1476375" y="4241800"/>
          <p14:tracePt t="37578" x="1489075" y="4241800"/>
          <p14:tracePt t="37596" x="1501775" y="4241800"/>
          <p14:tracePt t="37605" x="1514475" y="4241800"/>
          <p14:tracePt t="37615" x="1527175" y="4241800"/>
          <p14:tracePt t="37626" x="1552575" y="4241800"/>
          <p14:tracePt t="37635" x="1565275" y="4241800"/>
          <p14:tracePt t="37646" x="1577975" y="4254500"/>
          <p14:tracePt t="37655" x="1601788" y="4254500"/>
          <p14:tracePt t="37665" x="1614488" y="4267200"/>
          <p14:tracePt t="37675" x="1627188" y="4267200"/>
          <p14:tracePt t="37684" x="1665288" y="4267200"/>
          <p14:tracePt t="37696" x="1689100" y="4279900"/>
          <p14:tracePt t="37704" x="1714500" y="4279900"/>
          <p14:tracePt t="37715" x="1752600" y="4292600"/>
          <p14:tracePt t="37725" x="1790700" y="4305300"/>
          <p14:tracePt t="37734" x="1801813" y="4305300"/>
          <p14:tracePt t="37744" x="1839913" y="4318000"/>
          <p14:tracePt t="37754" x="1878013" y="4318000"/>
          <p14:tracePt t="37765" x="1890713" y="4318000"/>
          <p14:tracePt t="37776" x="1927225" y="4318000"/>
          <p14:tracePt t="37787" x="1952625" y="4318000"/>
          <p14:tracePt t="37795" x="1965325" y="4318000"/>
          <p14:tracePt t="37804" x="1978025" y="4318000"/>
          <p14:tracePt t="37813" x="1990725" y="4318000"/>
          <p14:tracePt t="37823" x="2003425" y="4318000"/>
          <p14:tracePt t="37833" x="2014538" y="4318000"/>
          <p14:tracePt t="37853" x="2027238" y="4318000"/>
          <p14:tracePt t="37863" x="2039938" y="4318000"/>
          <p14:tracePt t="37894" x="2052638" y="4318000"/>
          <p14:tracePt t="37904" x="2065338" y="4318000"/>
          <p14:tracePt t="37923" x="2078038" y="4318000"/>
          <p14:tracePt t="37942" x="2090738" y="4318000"/>
          <p14:tracePt t="37952" x="2103438" y="4318000"/>
          <p14:tracePt t="37980" x="2116138" y="4318000"/>
          <p14:tracePt t="38002" x="2127250" y="4318000"/>
          <p14:tracePt t="38053" x="2139950" y="4318000"/>
          <p14:tracePt t="38081" x="2152650" y="4318000"/>
          <p14:tracePt t="38091" x="2165350" y="4305300"/>
          <p14:tracePt t="38111" x="2165350" y="4292600"/>
          <p14:tracePt t="38142" x="2165350" y="4279900"/>
          <p14:tracePt t="38173" x="2165350" y="4267200"/>
          <p14:tracePt t="38197" x="2165350" y="4254500"/>
          <p14:tracePt t="38894" x="2165350" y="4241800"/>
          <p14:tracePt t="38916" x="2165350" y="4230688"/>
          <p14:tracePt t="38925" x="2165350" y="4217988"/>
          <p14:tracePt t="38957" x="2165350" y="4205288"/>
          <p14:tracePt t="38977" x="2165350" y="4192588"/>
          <p14:tracePt t="40681" x="2165350" y="4205288"/>
          <p14:tracePt t="40689" x="2165350" y="4230688"/>
          <p14:tracePt t="40700" x="2165350" y="4254500"/>
          <p14:tracePt t="40711" x="2165350" y="4292600"/>
          <p14:tracePt t="40720" x="2165350" y="4341813"/>
          <p14:tracePt t="40730" x="2127250" y="4392613"/>
          <p14:tracePt t="40741" x="2103438" y="4430713"/>
          <p14:tracePt t="40750" x="2065338" y="4479925"/>
          <p14:tracePt t="40762" x="2039938" y="4530725"/>
          <p14:tracePt t="40769" x="2003425" y="4567238"/>
          <p14:tracePt t="40779" x="1978025" y="4605338"/>
          <p14:tracePt t="40789" x="1965325" y="4630738"/>
          <p14:tracePt t="40799" x="1952625" y="4630738"/>
          <p14:tracePt t="40809" x="1952625" y="4643438"/>
          <p14:tracePt t="40998" x="1939925" y="4643438"/>
          <p14:tracePt t="41525" x="1927225" y="4643438"/>
          <p14:tracePt t="41535" x="1927225" y="4656138"/>
          <p14:tracePt t="41554" x="1927225" y="4667250"/>
          <p14:tracePt t="41582" x="1927225" y="4679950"/>
          <p14:tracePt t="42119" x="1914525" y="4679950"/>
          <p14:tracePt t="42128" x="1890713" y="4705350"/>
          <p14:tracePt t="42139" x="1878013" y="4730750"/>
          <p14:tracePt t="42150" x="1839913" y="4768850"/>
          <p14:tracePt t="42159" x="1801813" y="4818063"/>
          <p14:tracePt t="42170" x="1765300" y="4879975"/>
          <p14:tracePt t="42187" x="1665288" y="4992688"/>
          <p14:tracePt t="42198" x="1614488" y="5018088"/>
          <p14:tracePt t="42208" x="1552575" y="5056188"/>
          <p14:tracePt t="42217" x="1514475" y="5081588"/>
          <p14:tracePt t="42227" x="1489075" y="5105400"/>
          <p14:tracePt t="42238" x="1465263" y="5118100"/>
          <p14:tracePt t="42247" x="1439863" y="5130800"/>
          <p14:tracePt t="42258" x="1427163" y="5130800"/>
          <p14:tracePt t="42270" x="1414463" y="5143500"/>
          <p14:tracePt t="42279" x="1401763" y="5143500"/>
          <p14:tracePt t="42288" x="1389063" y="5156200"/>
          <p14:tracePt t="42306" x="1376363" y="5168900"/>
          <p14:tracePt t="42328" x="1363663" y="5181600"/>
          <p14:tracePt t="42338" x="1339850" y="5194300"/>
          <p14:tracePt t="42347" x="1301750" y="5205413"/>
          <p14:tracePt t="42357" x="1276350" y="5230813"/>
          <p14:tracePt t="42366" x="1263650" y="5230813"/>
          <p14:tracePt t="42377" x="1239838" y="5256213"/>
          <p14:tracePt t="42387" x="1214438" y="5268913"/>
          <p14:tracePt t="42396" x="1201738" y="5294313"/>
          <p14:tracePt t="42406" x="1176338" y="5318125"/>
          <p14:tracePt t="42417" x="1150938" y="5318125"/>
          <p14:tracePt t="42426" x="1139825" y="5330825"/>
          <p14:tracePt t="42447" x="1139825" y="5343525"/>
          <p14:tracePt t="42458" x="1127125" y="5343525"/>
          <p14:tracePt t="42468" x="1114425" y="5343525"/>
          <p14:tracePt t="42485" x="1101725" y="5343525"/>
          <p14:tracePt t="42496" x="1101725" y="5356225"/>
          <p14:tracePt t="42515" x="1089025" y="5356225"/>
          <p14:tracePt t="42525" x="1076325" y="5381625"/>
          <p14:tracePt t="42535" x="1063625" y="5394325"/>
          <p14:tracePt t="42557" x="1063625" y="5407025"/>
          <p14:tracePt t="42568" x="1050925" y="5418138"/>
          <p14:tracePt t="42576" x="1038225" y="5430838"/>
          <p14:tracePt t="42597" x="1038225" y="5443538"/>
          <p14:tracePt t="42606" x="1027113" y="5456238"/>
          <p14:tracePt t="42617" x="1014413" y="5456238"/>
          <p14:tracePt t="42625" x="1001713" y="5468938"/>
          <p14:tracePt t="42634" x="1001713" y="5481638"/>
          <p14:tracePt t="42655" x="1001713" y="5494338"/>
          <p14:tracePt t="42793" x="1014413" y="5494338"/>
          <p14:tracePt t="42803" x="1027113" y="5494338"/>
          <p14:tracePt t="42832" x="1050925" y="5494338"/>
          <p14:tracePt t="42842" x="1063625" y="5468938"/>
          <p14:tracePt t="42852" x="1076325" y="5443538"/>
          <p14:tracePt t="42864" x="1101725" y="5394325"/>
          <p14:tracePt t="42875" x="1127125" y="5343525"/>
          <p14:tracePt t="42884" x="1139825" y="5294313"/>
          <p14:tracePt t="42892" x="1150938" y="5243513"/>
          <p14:tracePt t="42902" x="1163638" y="5194300"/>
          <p14:tracePt t="42912" x="1176338" y="5156200"/>
          <p14:tracePt t="42922" x="1189038" y="5143500"/>
          <p14:tracePt t="42930" x="1201738" y="5105400"/>
          <p14:tracePt t="42942" x="1214438" y="5068888"/>
          <p14:tracePt t="42953" x="1263650" y="4992688"/>
          <p14:tracePt t="42961" x="1314450" y="4905375"/>
          <p14:tracePt t="42972" x="1352550" y="4792663"/>
          <p14:tracePt t="42981" x="1401763" y="4679950"/>
          <p14:tracePt t="42992" x="1452563" y="4554538"/>
          <p14:tracePt t="43002" x="1489075" y="4492625"/>
          <p14:tracePt t="43012" x="1501775" y="4418013"/>
          <p14:tracePt t="43021" x="1514475" y="4367213"/>
          <p14:tracePt t="43032" x="1527175" y="4330700"/>
          <p14:tracePt t="43041" x="1527175" y="4305300"/>
          <p14:tracePt t="43050" x="1527175" y="4279900"/>
          <p14:tracePt t="43061" x="1527175" y="4254500"/>
          <p14:tracePt t="43080" x="1527175" y="4241800"/>
          <p14:tracePt t="43095" x="1527175" y="4230688"/>
          <p14:tracePt t="43114" x="1527175" y="4217988"/>
          <p14:tracePt t="43131" x="1514475" y="4217988"/>
          <p14:tracePt t="43150" x="1501775" y="4217988"/>
          <p14:tracePt t="43152" x="1501775" y="4205288"/>
          <p14:tracePt t="43170" x="1489075" y="4192588"/>
          <p14:tracePt t="43180" x="1465263" y="4192588"/>
          <p14:tracePt t="43193" x="1465263" y="4179888"/>
          <p14:tracePt t="43210" x="1452563" y="4179888"/>
          <p14:tracePt t="43220" x="1439863" y="4179888"/>
          <p14:tracePt t="43229" x="1439863" y="4167188"/>
          <p14:tracePt t="43251" x="1414463" y="4167188"/>
          <p14:tracePt t="43260" x="1401763" y="4179888"/>
          <p14:tracePt t="43270" x="1389063" y="4205288"/>
          <p14:tracePt t="43280" x="1363663" y="4267200"/>
          <p14:tracePt t="43289" x="1339850" y="4354513"/>
          <p14:tracePt t="43299" x="1301750" y="4467225"/>
          <p14:tracePt t="43309" x="1289050" y="4605338"/>
          <p14:tracePt t="43319" x="1276350" y="4692650"/>
          <p14:tracePt t="43329" x="1252538" y="4779963"/>
          <p14:tracePt t="43339" x="1239838" y="4868863"/>
          <p14:tracePt t="43349" x="1227138" y="4943475"/>
          <p14:tracePt t="43359" x="1227138" y="5005388"/>
          <p14:tracePt t="43369" x="1227138" y="5118100"/>
          <p14:tracePt t="43379" x="1227138" y="5205413"/>
          <p14:tracePt t="43388" x="1227138" y="5268913"/>
          <p14:tracePt t="43398" x="1227138" y="5330825"/>
          <p14:tracePt t="43408" x="1227138" y="5381625"/>
          <p14:tracePt t="43418" x="1227138" y="5418138"/>
          <p14:tracePt t="43428" x="1227138" y="5468938"/>
          <p14:tracePt t="43437" x="1239838" y="5507038"/>
          <p14:tracePt t="43448" x="1252538" y="5530850"/>
          <p14:tracePt t="43458" x="1252538" y="5568950"/>
          <p14:tracePt t="43468" x="1252538" y="5594350"/>
          <p14:tracePt t="43478" x="1252538" y="5607050"/>
          <p14:tracePt t="43489" x="1252538" y="5630863"/>
          <p14:tracePt t="43499" x="1252538" y="5681663"/>
          <p14:tracePt t="43509" x="1252538" y="5694363"/>
          <p14:tracePt t="43519" x="1252538" y="5732463"/>
          <p14:tracePt t="43527" x="1252538" y="5756275"/>
          <p14:tracePt t="43537" x="1252538" y="5768975"/>
          <p14:tracePt t="43557" x="1252538" y="5781675"/>
          <p14:tracePt t="43568" x="1252538" y="5794375"/>
          <p14:tracePt t="43578" x="1252538" y="5807075"/>
          <p14:tracePt t="43588" x="1252538" y="5819775"/>
          <p14:tracePt t="43597" x="1252538" y="5832475"/>
          <p14:tracePt t="43616" x="1252538" y="5843588"/>
          <p14:tracePt t="43627" x="1252538" y="5868988"/>
          <p14:tracePt t="43636" x="1252538" y="5881688"/>
          <p14:tracePt t="43646" x="1252538" y="5907088"/>
          <p14:tracePt t="43657" x="1252538" y="5919788"/>
          <p14:tracePt t="43675" x="1252538" y="5932488"/>
          <p14:tracePt t="43686" x="1252538" y="5945188"/>
          <p14:tracePt t="43696" x="1252538" y="5956300"/>
          <p14:tracePt t="43884" x="1263650" y="5956300"/>
          <p14:tracePt t="43894" x="1263650" y="5945188"/>
          <p14:tracePt t="43903" x="1276350" y="5907088"/>
          <p14:tracePt t="43913" x="1289050" y="5907088"/>
          <p14:tracePt t="43924" x="1289050" y="5881688"/>
          <p14:tracePt t="43934" x="1301750" y="5856288"/>
          <p14:tracePt t="43944" x="1301750" y="5843588"/>
          <p14:tracePt t="43975" x="1301750" y="5832475"/>
          <p14:tracePt t="43993" x="1301750" y="5819775"/>
          <p14:tracePt t="44073" x="1301750" y="5807075"/>
          <p14:tracePt t="44112" x="1301750" y="5794375"/>
          <p14:tracePt t="44134" x="1301750" y="5781675"/>
          <p14:tracePt t="44183" x="1301750" y="5768975"/>
          <p14:tracePt t="44302" x="1301750" y="5756275"/>
          <p14:tracePt t="44489" x="1314450" y="5756275"/>
          <p14:tracePt t="44519" x="1339850" y="5743575"/>
          <p14:tracePt t="44529" x="1363663" y="5743575"/>
          <p14:tracePt t="44549" x="1389063" y="5732463"/>
          <p14:tracePt t="44559" x="1401763" y="5732463"/>
          <p14:tracePt t="44588" x="1414463" y="5719763"/>
          <p14:tracePt t="44609" x="1427163" y="5719763"/>
          <p14:tracePt t="44619" x="1439863" y="5707063"/>
          <p14:tracePt t="44651" x="1452563" y="5707063"/>
          <p14:tracePt t="44658" x="1465263" y="5694363"/>
          <p14:tracePt t="44678" x="1476375" y="5681663"/>
          <p14:tracePt t="44698" x="1489075" y="5668963"/>
          <p14:tracePt t="44798" x="1489075" y="5656263"/>
          <p14:tracePt t="44858" x="1489075" y="5643563"/>
          <p14:tracePt t="44886" x="1489075" y="5619750"/>
          <p14:tracePt t="44896" x="1489075" y="5594350"/>
          <p14:tracePt t="44917" x="1489075" y="5581650"/>
          <p14:tracePt t="44925" x="1489075" y="5556250"/>
          <p14:tracePt t="44945" x="1489075" y="5543550"/>
          <p14:tracePt t="44955" x="1489075" y="5530850"/>
          <p14:tracePt t="44966" x="1489075" y="5518150"/>
          <p14:tracePt t="44985" x="1489075" y="5507038"/>
          <p14:tracePt t="44995" x="1489075" y="5494338"/>
          <p14:tracePt t="45019" x="1489075" y="5468938"/>
          <p14:tracePt t="45027" x="1489075" y="5456238"/>
          <p14:tracePt t="45036" x="1489075" y="5443538"/>
          <p14:tracePt t="45044" x="1489075" y="5418138"/>
          <p14:tracePt t="45055" x="1489075" y="5394325"/>
          <p14:tracePt t="45065" x="1476375" y="5394325"/>
          <p14:tracePt t="45074" x="1476375" y="5368925"/>
          <p14:tracePt t="45085" x="1465263" y="5343525"/>
          <p14:tracePt t="45095" x="1452563" y="5330825"/>
          <p14:tracePt t="45105" x="1452563" y="5318125"/>
          <p14:tracePt t="45114" x="1427163" y="5294313"/>
          <p14:tracePt t="45126" x="1414463" y="5281613"/>
          <p14:tracePt t="45136" x="1376363" y="5256213"/>
          <p14:tracePt t="45145" x="1352550" y="5230813"/>
          <p14:tracePt t="45154" x="1314450" y="5205413"/>
          <p14:tracePt t="45163" x="1289050" y="5194300"/>
          <p14:tracePt t="45175" x="1276350" y="5181600"/>
          <p14:tracePt t="45184" x="1263650" y="5156200"/>
          <p14:tracePt t="45193" x="1239838" y="5156200"/>
          <p14:tracePt t="45204" x="1214438" y="5143500"/>
          <p14:tracePt t="45214" x="1201738" y="5130800"/>
          <p14:tracePt t="45224" x="1189038" y="5130800"/>
          <p14:tracePt t="45234" x="1163638" y="5118100"/>
          <p14:tracePt t="45243" x="1150938" y="5118100"/>
          <p14:tracePt t="45253" x="1127125" y="5118100"/>
          <p14:tracePt t="45263" x="1089025" y="5118100"/>
          <p14:tracePt t="45274" x="1076325" y="5130800"/>
          <p14:tracePt t="45282" x="1063625" y="5143500"/>
          <p14:tracePt t="45294" x="1038225" y="5156200"/>
          <p14:tracePt t="45306" x="1027113" y="5168900"/>
          <p14:tracePt t="45313" x="1014413" y="5194300"/>
          <p14:tracePt t="45333" x="1001713" y="5218113"/>
          <p14:tracePt t="45342" x="989013" y="5243513"/>
          <p14:tracePt t="45354" x="976313" y="5256213"/>
          <p14:tracePt t="45363" x="976313" y="5268913"/>
          <p14:tracePt t="45372" x="976313" y="5294313"/>
          <p14:tracePt t="45382" x="976313" y="5305425"/>
          <p14:tracePt t="45392" x="976313" y="5330825"/>
          <p14:tracePt t="45401" x="976313" y="5343525"/>
          <p14:tracePt t="45412" x="989013" y="5356225"/>
          <p14:tracePt t="45422" x="1027113" y="5394325"/>
          <p14:tracePt t="45431" x="1038225" y="5418138"/>
          <p14:tracePt t="45442" x="1063625" y="5443538"/>
          <p14:tracePt t="45452" x="1101725" y="5468938"/>
          <p14:tracePt t="45461" x="1139825" y="5481638"/>
          <p14:tracePt t="45473" x="1163638" y="5507038"/>
          <p14:tracePt t="45484" x="1201738" y="5518150"/>
          <p14:tracePt t="45492" x="1239838" y="5530850"/>
          <p14:tracePt t="45502" x="1263650" y="5530850"/>
          <p14:tracePt t="45511" x="1289050" y="5556250"/>
          <p14:tracePt t="45520" x="1327150" y="5568950"/>
          <p14:tracePt t="45531" x="1363663" y="5581650"/>
          <p14:tracePt t="45541" x="1376363" y="5581650"/>
          <p14:tracePt t="45550" x="1401763" y="5594350"/>
          <p14:tracePt t="45563" x="1427163" y="5594350"/>
          <p14:tracePt t="45572" x="1427163" y="5607050"/>
          <p14:tracePt t="45581" x="1452563" y="5607050"/>
          <p14:tracePt t="45590" x="1476375" y="5607050"/>
          <p14:tracePt t="45601" x="1489075" y="5607050"/>
          <p14:tracePt t="45610" x="1514475" y="5607050"/>
          <p14:tracePt t="45620" x="1539875" y="5607050"/>
          <p14:tracePt t="45641" x="1577975" y="5607050"/>
          <p14:tracePt t="45660" x="1601788" y="5607050"/>
          <p14:tracePt t="45669" x="1627188" y="5607050"/>
          <p14:tracePt t="45688" x="1652588" y="5607050"/>
          <p14:tracePt t="45699" x="1677988" y="5594350"/>
          <p14:tracePt t="45720" x="1701800" y="5581650"/>
          <p14:tracePt t="45730" x="1727200" y="5568950"/>
          <p14:tracePt t="45758" x="1739900" y="5568950"/>
          <p14:tracePt t="45777" x="1752600" y="5568950"/>
          <p14:tracePt t="45789" x="1765300" y="5568950"/>
          <p14:tracePt t="45819" x="1778000" y="5568950"/>
          <p14:tracePt t="45852" x="1790700" y="5568950"/>
          <p14:tracePt t="45859" x="1801813" y="5568950"/>
          <p14:tracePt t="45890" x="1814513" y="5556250"/>
          <p14:tracePt t="46791" x="1790700" y="5556250"/>
          <p14:tracePt t="46801" x="1739900" y="5556250"/>
          <p14:tracePt t="46811" x="1689100" y="5556250"/>
          <p14:tracePt t="46822" x="1652588" y="5556250"/>
          <p14:tracePt t="46834" x="1627188" y="5556250"/>
          <p14:tracePt t="46842" x="1589088" y="5556250"/>
          <p14:tracePt t="46850" x="1539875" y="5556250"/>
          <p14:tracePt t="46860" x="1452563" y="5556250"/>
          <p14:tracePt t="46870" x="1414463" y="5556250"/>
          <p14:tracePt t="46881" x="1339850" y="5556250"/>
          <p14:tracePt t="46889" x="1314450" y="5556250"/>
          <p14:tracePt t="46900" x="1276350" y="5556250"/>
          <p14:tracePt t="46910" x="1239838" y="5543550"/>
          <p14:tracePt t="46920" x="1214438" y="5530850"/>
          <p14:tracePt t="46931" x="1189038" y="5530850"/>
          <p14:tracePt t="46939" x="1150938" y="5530850"/>
          <p14:tracePt t="46950" x="1127125" y="5530850"/>
          <p14:tracePt t="46961" x="1114425" y="5530850"/>
          <p14:tracePt t="46969" x="1089025" y="5530850"/>
          <p14:tracePt t="46979" x="1076325" y="5518150"/>
          <p14:tracePt t="46988" x="1063625" y="5518150"/>
          <p14:tracePt t="47000" x="1050925" y="5518150"/>
          <p14:tracePt t="47009" x="1027113" y="5518150"/>
          <p14:tracePt t="47020" x="1014413" y="5518150"/>
          <p14:tracePt t="47030" x="1001713" y="5518150"/>
          <p14:tracePt t="47040" x="976313" y="5518150"/>
          <p14:tracePt t="47068" x="963613" y="5518150"/>
          <p14:tracePt t="47080" x="950913" y="5518150"/>
          <p14:tracePt t="47108" x="938213" y="5518150"/>
          <p14:tracePt t="47158" x="925513" y="5518150"/>
          <p14:tracePt t="47169" x="914400" y="5518150"/>
          <p14:tracePt t="47197" x="901700" y="5518150"/>
          <p14:tracePt t="47217" x="889000" y="5518150"/>
          <p14:tracePt t="47226" x="876300" y="5518150"/>
          <p14:tracePt t="47247" x="850900" y="5518150"/>
          <p14:tracePt t="47258" x="838200" y="5518150"/>
          <p14:tracePt t="47267" x="825500" y="5518150"/>
          <p14:tracePt t="47279" x="801688" y="5518150"/>
          <p14:tracePt t="47298" x="776288" y="5518150"/>
          <p14:tracePt t="47308" x="750888" y="5518150"/>
          <p14:tracePt t="47326" x="738188" y="5518150"/>
          <p14:tracePt t="47336" x="725488" y="5518150"/>
          <p14:tracePt t="47358" x="712788" y="5518150"/>
          <p14:tracePt t="47387" x="701675" y="5518150"/>
          <p14:tracePt t="47396" x="688975" y="5518150"/>
          <p14:tracePt t="47914" x="712788" y="5530850"/>
          <p14:tracePt t="47931" x="776288" y="5530850"/>
          <p14:tracePt t="47943" x="825500" y="5543550"/>
          <p14:tracePt t="47953" x="889000" y="5543550"/>
          <p14:tracePt t="47964" x="950913" y="5543550"/>
          <p14:tracePt t="47971" x="989013" y="5543550"/>
          <p14:tracePt t="47981" x="1050925" y="5556250"/>
          <p14:tracePt t="47990" x="1139825" y="5556250"/>
          <p14:tracePt t="48001" x="1227138" y="5556250"/>
          <p14:tracePt t="48011" x="1363663" y="5568950"/>
          <p14:tracePt t="48020" x="1452563" y="5581650"/>
          <p14:tracePt t="48031" x="1514475" y="5581650"/>
          <p14:tracePt t="48041" x="1565275" y="5581650"/>
          <p14:tracePt t="48050" x="1614488" y="5581650"/>
          <p14:tracePt t="48060" x="1665288" y="5581650"/>
          <p14:tracePt t="48071" x="1689100" y="5581650"/>
          <p14:tracePt t="48080" x="1714500" y="5581650"/>
          <p14:tracePt t="48090" x="1752600" y="5581650"/>
          <p14:tracePt t="48102" x="1778000" y="5581650"/>
          <p14:tracePt t="48114" x="1801813" y="5581650"/>
          <p14:tracePt t="48122" x="1839913" y="5581650"/>
          <p14:tracePt t="48130" x="1878013" y="5581650"/>
          <p14:tracePt t="48140" x="1890713" y="5581650"/>
          <p14:tracePt t="48150" x="1927225" y="5581650"/>
          <p14:tracePt t="48161" x="1939925" y="5581650"/>
          <p14:tracePt t="48192" x="1990725" y="5581650"/>
          <p14:tracePt t="48202" x="2003425" y="5581650"/>
          <p14:tracePt t="48212" x="2027238" y="5581650"/>
          <p14:tracePt t="48229" x="2039938" y="5581650"/>
          <p14:tracePt t="48239" x="2065338" y="5581650"/>
          <p14:tracePt t="48270" x="2090738" y="5581650"/>
          <p14:tracePt t="48281" x="2103438" y="5581650"/>
          <p14:tracePt t="48290" x="2116138" y="5581650"/>
          <p14:tracePt t="48299" x="2127250" y="5581650"/>
          <p14:tracePt t="48309" x="2152650" y="5581650"/>
          <p14:tracePt t="48318" x="2165350" y="5581650"/>
          <p14:tracePt t="48332" x="2178050" y="5581650"/>
          <p14:tracePt t="48340" x="2190750" y="5581650"/>
          <p14:tracePt t="48350" x="2216150" y="5581650"/>
          <p14:tracePt t="48360" x="2239963" y="5581650"/>
          <p14:tracePt t="48369" x="2265363" y="5581650"/>
          <p14:tracePt t="48377" x="2290763" y="5581650"/>
          <p14:tracePt t="48388" x="2316163" y="5581650"/>
          <p14:tracePt t="48397" x="2352675" y="5581650"/>
          <p14:tracePt t="48406" x="2365375" y="5581650"/>
          <p14:tracePt t="48418" x="2390775" y="5581650"/>
          <p14:tracePt t="48428" x="2403475" y="5581650"/>
          <p14:tracePt t="48437" x="2416175" y="5581650"/>
          <p14:tracePt t="48447" x="2441575" y="5581650"/>
          <p14:tracePt t="48478" x="2452688" y="5581650"/>
          <p14:tracePt t="48488" x="2465388" y="5581650"/>
          <p14:tracePt t="48507" x="2478088" y="5581650"/>
          <p14:tracePt t="48538" x="2490788" y="5581650"/>
          <p14:tracePt t="49043" x="2503488" y="5581650"/>
          <p14:tracePt t="49053" x="2516188" y="5581650"/>
          <p14:tracePt t="49082" x="2541588" y="5568950"/>
          <p14:tracePt t="49092" x="2554288" y="5568950"/>
          <p14:tracePt t="49102" x="2578100" y="5568950"/>
          <p14:tracePt t="49113" x="2628900" y="5568950"/>
          <p14:tracePt t="49122" x="2667000" y="5568950"/>
          <p14:tracePt t="49133" x="2690813" y="5568950"/>
          <p14:tracePt t="49142" x="2741613" y="5568950"/>
          <p14:tracePt t="49152" x="2778125" y="5568950"/>
          <p14:tracePt t="49162" x="2816225" y="5568950"/>
          <p14:tracePt t="49190" x="2890838" y="5568950"/>
          <p14:tracePt t="49202" x="2941638" y="5568950"/>
          <p14:tracePt t="49212" x="2967038" y="5568950"/>
          <p14:tracePt t="49221" x="2992438" y="5568950"/>
          <p14:tracePt t="49241" x="3003550" y="5568950"/>
          <p14:tracePt t="49302" x="3016250" y="5568950"/>
          <p14:tracePt t="49320" x="3028950" y="5568950"/>
          <p14:tracePt t="49330" x="3041650" y="5568950"/>
          <p14:tracePt t="49362" x="3054350" y="5568950"/>
          <p14:tracePt t="49460" x="3067050" y="5568950"/>
          <p14:tracePt t="49489" x="3079750" y="5568950"/>
          <p14:tracePt t="49498" x="3092450" y="5568950"/>
          <p14:tracePt t="49521" x="3103563" y="5568950"/>
          <p14:tracePt t="49550" x="3116263" y="5568950"/>
          <p14:tracePt t="49559" x="3128963" y="5568950"/>
          <p14:tracePt t="49578" x="3141663" y="5568950"/>
          <p14:tracePt t="50066" x="3116263" y="5568950"/>
          <p14:tracePt t="50076" x="3092450" y="5581650"/>
          <p14:tracePt t="50085" x="3054350" y="5581650"/>
          <p14:tracePt t="50094" x="3016250" y="5581650"/>
          <p14:tracePt t="50105" x="2979738" y="5594350"/>
          <p14:tracePt t="50114" x="2941638" y="5594350"/>
          <p14:tracePt t="50124" x="2903538" y="5594350"/>
          <p14:tracePt t="50134" x="2890838" y="5594350"/>
          <p14:tracePt t="50144" x="2854325" y="5594350"/>
          <p14:tracePt t="50154" x="2816225" y="5594350"/>
          <p14:tracePt t="50164" x="2803525" y="5594350"/>
          <p14:tracePt t="50196" x="2716213" y="5594350"/>
          <p14:tracePt t="50203" x="2678113" y="5594350"/>
          <p14:tracePt t="50213" x="2641600" y="5594350"/>
          <p14:tracePt t="50223" x="2616200" y="5594350"/>
          <p14:tracePt t="50233" x="2590800" y="5581650"/>
          <p14:tracePt t="50243" x="2554288" y="5581650"/>
          <p14:tracePt t="50252" x="2541588" y="5581650"/>
          <p14:tracePt t="50263" x="2528888" y="5581650"/>
          <p14:tracePt t="50273" x="2503488" y="5581650"/>
          <p14:tracePt t="50283" x="2490788" y="5581650"/>
          <p14:tracePt t="50293" x="2478088" y="5581650"/>
          <p14:tracePt t="50304" x="2452688" y="5581650"/>
          <p14:tracePt t="50314" x="2441575" y="5581650"/>
          <p14:tracePt t="50324" x="2428875" y="5581650"/>
          <p14:tracePt t="50348" x="2416175" y="5581650"/>
          <p14:tracePt t="50354" x="2403475" y="5581650"/>
          <p14:tracePt t="50382" x="2390775" y="5581650"/>
          <p14:tracePt t="50404" x="2378075" y="5581650"/>
          <p14:tracePt t="50412" x="2365375" y="5581650"/>
          <p14:tracePt t="50461" x="2352675" y="5581650"/>
          <p14:tracePt t="50481" x="2339975" y="5581650"/>
          <p14:tracePt t="50491" x="2328863" y="5581650"/>
          <p14:tracePt t="50523" x="2316163" y="5581650"/>
          <p14:tracePt t="50542" x="2303463" y="5581650"/>
          <p14:tracePt t="50572" x="2290763" y="5581650"/>
          <p14:tracePt t="50580" x="2278063" y="5581650"/>
          <p14:tracePt t="50868" x="2290763" y="5581650"/>
          <p14:tracePt t="50909" x="2303463" y="5581650"/>
          <p14:tracePt t="50919" x="2316163" y="5581650"/>
          <p14:tracePt t="50947" x="2328863" y="5581650"/>
          <p14:tracePt t="50967" x="2339975" y="5581650"/>
          <p14:tracePt t="50977" x="2352675" y="5581650"/>
          <p14:tracePt t="51006" x="2365375" y="5581650"/>
          <p14:tracePt t="51027" x="2378075" y="5581650"/>
          <p14:tracePt t="51037" x="2390775" y="5581650"/>
          <p14:tracePt t="51097" x="2403475" y="5581650"/>
          <p14:tracePt t="51691" x="2416175" y="5581650"/>
          <p14:tracePt t="51701" x="2428875" y="5581650"/>
          <p14:tracePt t="51721" x="2441575" y="5581650"/>
          <p14:tracePt t="51731" x="2465388" y="5594350"/>
          <p14:tracePt t="51741" x="2478088" y="5594350"/>
          <p14:tracePt t="51751" x="2490788" y="5594350"/>
          <p14:tracePt t="51760" x="2516188" y="5594350"/>
          <p14:tracePt t="51771" x="2528888" y="5594350"/>
          <p14:tracePt t="51781" x="2541588" y="5594350"/>
          <p14:tracePt t="51790" x="2554288" y="5594350"/>
          <p14:tracePt t="51800" x="2565400" y="5594350"/>
          <p14:tracePt t="51811" x="2578100" y="5594350"/>
          <p14:tracePt t="51831" x="2590800" y="5594350"/>
          <p14:tracePt t="51841" x="2603500" y="5594350"/>
          <p14:tracePt t="51854" x="2603500" y="5607050"/>
          <p14:tracePt t="51870" x="2628900" y="5607050"/>
          <p14:tracePt t="51879" x="2641600" y="5607050"/>
          <p14:tracePt t="51890" x="2654300" y="5607050"/>
          <p14:tracePt t="51900" x="2667000" y="5607050"/>
          <p14:tracePt t="51909" x="2678113" y="5607050"/>
          <p14:tracePt t="51930" x="2690813" y="5607050"/>
          <p14:tracePt t="51938" x="2703513" y="5607050"/>
          <p14:tracePt t="51953" x="2716213" y="5607050"/>
          <p14:tracePt t="51962" x="2728913" y="5607050"/>
          <p14:tracePt t="51971" x="2741613" y="5607050"/>
          <p14:tracePt t="51981" x="2754313" y="5607050"/>
          <p14:tracePt t="51989" x="2778125" y="5607050"/>
          <p14:tracePt t="51998" x="2790825" y="5607050"/>
          <p14:tracePt t="52009" x="2803525" y="5607050"/>
          <p14:tracePt t="52018" x="2816225" y="5607050"/>
          <p14:tracePt t="52029" x="2828925" y="5607050"/>
          <p14:tracePt t="52039" x="2841625" y="5607050"/>
          <p14:tracePt t="52060" x="2854325" y="5607050"/>
          <p14:tracePt t="52070" x="2867025" y="5607050"/>
          <p14:tracePt t="52078" x="2879725" y="5607050"/>
          <p14:tracePt t="52088" x="2890838" y="5607050"/>
          <p14:tracePt t="52098" x="2903538" y="5607050"/>
          <p14:tracePt t="52129" x="2916238" y="5607050"/>
          <p14:tracePt t="52147" x="2928938" y="5607050"/>
          <p14:tracePt t="52157" x="2941638" y="5607050"/>
          <p14:tracePt t="52189" x="2954338" y="5607050"/>
          <p14:tracePt t="52366" x="2967038" y="5607050"/>
          <p14:tracePt t="52377" x="2979738" y="5607050"/>
          <p14:tracePt t="52406" x="2992438" y="5607050"/>
          <p14:tracePt t="52426" x="3016250" y="5607050"/>
          <p14:tracePt t="52436" x="3028950" y="5607050"/>
          <p14:tracePt t="52447" x="3041650" y="5607050"/>
          <p14:tracePt t="52456" x="3054350" y="5607050"/>
          <p14:tracePt t="52465" x="3067050" y="5607050"/>
          <p14:tracePt t="52473" x="3092450" y="5607050"/>
          <p14:tracePt t="52485" x="3103563" y="5607050"/>
          <p14:tracePt t="52495" x="3116263" y="5607050"/>
          <p14:tracePt t="52506" x="3154363" y="5607050"/>
          <p14:tracePt t="52514" x="3179763" y="5607050"/>
          <p14:tracePt t="52527" x="3192463" y="5607050"/>
          <p14:tracePt t="52539" x="3216275" y="5607050"/>
          <p14:tracePt t="52546" x="3228975" y="5607050"/>
          <p14:tracePt t="52554" x="3241675" y="5607050"/>
          <p14:tracePt t="52564" x="3254375" y="5607050"/>
          <p14:tracePt t="52585" x="3267075" y="5607050"/>
          <p14:tracePt t="52592" x="3279775" y="5607050"/>
          <p14:tracePt t="52614" x="3292475" y="5607050"/>
          <p14:tracePt t="53845" x="3305175" y="5607050"/>
          <p14:tracePt t="53955" x="3317875" y="5607050"/>
          <p14:tracePt t="53975" x="3328988" y="5607050"/>
          <p14:tracePt t="54003" x="3341688" y="5619750"/>
          <p14:tracePt t="54013" x="3354388" y="5619750"/>
          <p14:tracePt t="54043" x="3367088" y="5619750"/>
          <p14:tracePt t="54072" x="3379788" y="5619750"/>
          <p14:tracePt t="54082" x="3392488" y="5619750"/>
          <p14:tracePt t="54113" x="3405188" y="5619750"/>
          <p14:tracePt t="54132" x="3417888" y="5619750"/>
          <p14:tracePt t="54141" x="3429000" y="5619750"/>
          <p14:tracePt t="54183" x="3441700" y="5619750"/>
          <p14:tracePt t="54191" x="3454400" y="5619750"/>
          <p14:tracePt t="54331" x="3467100" y="5619750"/>
          <p14:tracePt t="54370" x="3467100" y="5607050"/>
          <p14:tracePt t="54379" x="3479800" y="5607050"/>
          <p14:tracePt t="54390" x="3492500" y="5607050"/>
          <p14:tracePt t="54409" x="3492500" y="5594350"/>
          <p14:tracePt t="54441" x="3492500" y="5581650"/>
          <p14:tracePt t="54480" x="3492500" y="5568950"/>
          <p14:tracePt t="54965" x="3492500" y="5556250"/>
          <p14:tracePt t="54985" x="3492500" y="5543550"/>
          <p14:tracePt t="56919" x="3505200" y="5543550"/>
          <p14:tracePt t="56928" x="3517900" y="5543550"/>
          <p14:tracePt t="56938" x="3541713" y="5543550"/>
          <p14:tracePt t="56950" x="3579813" y="5543550"/>
          <p14:tracePt t="56960" x="3630613" y="5543550"/>
          <p14:tracePt t="56972" x="3692525" y="5543550"/>
          <p14:tracePt t="56979" x="3767138" y="5543550"/>
          <p14:tracePt t="56988" x="3817938" y="5556250"/>
          <p14:tracePt t="56998" x="3879850" y="5568950"/>
          <p14:tracePt t="57008" x="3968750" y="5581650"/>
          <p14:tracePt t="57019" x="4056063" y="5607050"/>
          <p14:tracePt t="57027" x="4156075" y="5643563"/>
          <p14:tracePt t="57038" x="4230688" y="5668963"/>
          <p14:tracePt t="57049" x="4281488" y="5694363"/>
          <p14:tracePt t="57057" x="4305300" y="5719763"/>
          <p14:tracePt t="57073" x="4318000" y="5732463"/>
          <p14:tracePt t="57079" x="4330700" y="5732463"/>
          <p14:tracePt t="57088" x="4330700" y="5743575"/>
          <p14:tracePt t="57308" x="4343400" y="5743575"/>
          <p14:tracePt t="57317" x="4356100" y="5743575"/>
          <p14:tracePt t="57327" x="4368800" y="5743575"/>
          <p14:tracePt t="57337" x="4381500" y="5743575"/>
          <p14:tracePt t="57346" x="4394200" y="5743575"/>
          <p14:tracePt t="57355" x="4406900" y="5743575"/>
          <p14:tracePt t="57365" x="4430713" y="5743575"/>
          <p14:tracePt t="57375" x="4456113" y="5743575"/>
          <p14:tracePt t="57385" x="4481513" y="5743575"/>
          <p14:tracePt t="57395" x="4518025" y="5743575"/>
          <p14:tracePt t="57405" x="4556125" y="5756275"/>
          <p14:tracePt t="57414" x="4568825" y="5756275"/>
          <p14:tracePt t="57425" x="4656138" y="5794375"/>
          <p14:tracePt t="57435" x="4706938" y="5794375"/>
          <p14:tracePt t="57445" x="4756150" y="5819775"/>
          <p14:tracePt t="57455" x="4794250" y="5819775"/>
          <p14:tracePt t="57467" x="4819650" y="5843588"/>
          <p14:tracePt t="57474" x="4856163" y="5856288"/>
          <p14:tracePt t="57484" x="4894263" y="5868988"/>
          <p14:tracePt t="57494" x="4919663" y="5868988"/>
          <p14:tracePt t="57504" x="4932363" y="5894388"/>
          <p14:tracePt t="57514" x="4945063" y="5907088"/>
          <p14:tracePt t="57524" x="4968875" y="5919788"/>
          <p14:tracePt t="57533" x="4981575" y="5932488"/>
          <p14:tracePt t="57544" x="4994275" y="5932488"/>
          <p14:tracePt t="57554" x="5006975" y="5932488"/>
          <p14:tracePt t="57563" x="5019675" y="5945188"/>
          <p14:tracePt t="57575" x="5019675" y="5956300"/>
          <p14:tracePt t="57584" x="5032375" y="5969000"/>
          <p14:tracePt t="57593" x="5032375" y="5981700"/>
          <p14:tracePt t="57604" x="5045075" y="5981700"/>
          <p14:tracePt t="57613" x="5045075" y="5994400"/>
          <p14:tracePt t="57623" x="5057775" y="5994400"/>
          <p14:tracePt t="57633" x="5068888" y="6007100"/>
          <p14:tracePt t="57664" x="5081588" y="6007100"/>
          <p14:tracePt t="57677" x="5106988" y="6019800"/>
          <p14:tracePt t="57692" x="5145088" y="6032500"/>
          <p14:tracePt t="57702" x="5170488" y="6032500"/>
          <p14:tracePt t="57712" x="5170488" y="6045200"/>
          <p14:tracePt t="57723" x="5207000" y="6056313"/>
          <p14:tracePt t="57732" x="5245100" y="6056313"/>
          <p14:tracePt t="57742" x="5257800" y="6056313"/>
          <p14:tracePt t="57753" x="5294313" y="6069013"/>
          <p14:tracePt t="57762" x="5357813" y="6069013"/>
          <p14:tracePt t="57772" x="5383213" y="6081713"/>
          <p14:tracePt t="57782" x="5419725" y="6081713"/>
          <p14:tracePt t="57792" x="5445125" y="6081713"/>
          <p14:tracePt t="57802" x="5470525" y="6081713"/>
          <p14:tracePt t="57811" x="5495925" y="6081713"/>
          <p14:tracePt t="57822" x="5507038" y="6081713"/>
          <p14:tracePt t="57831" x="5519738" y="6081713"/>
          <p14:tracePt t="57843" x="5545138" y="6081713"/>
          <p14:tracePt t="57854" x="5557838" y="6094413"/>
          <p14:tracePt t="57862" x="5570538" y="6094413"/>
          <p14:tracePt t="57876" x="5583238" y="6094413"/>
          <p14:tracePt t="57883" x="5595938" y="6094413"/>
          <p14:tracePt t="57911" x="5607050" y="6094413"/>
          <p14:tracePt t="58088" x="5595938" y="6094413"/>
          <p14:tracePt t="58099" x="5570538" y="6094413"/>
          <p14:tracePt t="58109" x="5419725" y="6081713"/>
          <p14:tracePt t="58119" x="5194300" y="6007100"/>
          <p14:tracePt t="58128" x="4806950" y="5907088"/>
          <p14:tracePt t="58139" x="4294188" y="5794375"/>
          <p14:tracePt t="58149" x="3905250" y="5707063"/>
          <p14:tracePt t="58158" x="3692525" y="5643563"/>
          <p14:tracePt t="58168" x="3517900" y="5594350"/>
          <p14:tracePt t="58180" x="3392488" y="5543550"/>
          <p14:tracePt t="58190" x="3328988" y="5518150"/>
          <p14:tracePt t="58205" x="3292475" y="5507038"/>
          <p14:tracePt t="58208" x="3267075" y="5494338"/>
          <p14:tracePt t="58218" x="3254375" y="5494338"/>
          <p14:tracePt t="58229" x="3254375" y="5481638"/>
          <p14:tracePt t="58238" x="3241675" y="5481638"/>
          <p14:tracePt t="58379" x="3267075" y="5481638"/>
          <p14:tracePt t="58387" x="3328988" y="5481638"/>
          <p14:tracePt t="58396" x="3367088" y="5481638"/>
          <p14:tracePt t="58407" x="3454400" y="5507038"/>
          <p14:tracePt t="58417" x="3541713" y="5507038"/>
          <p14:tracePt t="58426" x="3692525" y="5530850"/>
          <p14:tracePt t="58437" x="3792538" y="5530850"/>
          <p14:tracePt t="58446" x="3992563" y="5568950"/>
          <p14:tracePt t="58456" x="4256088" y="5594350"/>
          <p14:tracePt t="58466" x="4468813" y="5607050"/>
          <p14:tracePt t="58476" x="4668838" y="5630863"/>
          <p14:tracePt t="58485" x="4819650" y="5643563"/>
          <p14:tracePt t="58496" x="4932363" y="5656263"/>
          <p14:tracePt t="58506" x="5019675" y="5656263"/>
          <p14:tracePt t="58517" x="5081588" y="5681663"/>
          <p14:tracePt t="58529" x="5132388" y="5694363"/>
          <p14:tracePt t="58539" x="5170488" y="5707063"/>
          <p14:tracePt t="58545" x="5207000" y="5719763"/>
          <p14:tracePt t="58556" x="5232400" y="5743575"/>
          <p14:tracePt t="58565" x="5281613" y="5768975"/>
          <p14:tracePt t="58575" x="5319713" y="5794375"/>
          <p14:tracePt t="58585" x="5357813" y="5819775"/>
          <p14:tracePt t="58595" x="5370513" y="5832475"/>
          <p14:tracePt t="58605" x="5394325" y="5843588"/>
          <p14:tracePt t="58615" x="5419725" y="5856288"/>
          <p14:tracePt t="58625" x="5445125" y="5868988"/>
          <p14:tracePt t="58634" x="5470525" y="5894388"/>
          <p14:tracePt t="58645" x="5483225" y="5907088"/>
          <p14:tracePt t="58864" x="5507038" y="5881688"/>
          <p14:tracePt t="58875" x="5570538" y="5856288"/>
          <p14:tracePt t="58885" x="5708650" y="5856288"/>
          <p14:tracePt t="58893" x="5857875" y="5843588"/>
          <p14:tracePt t="58903" x="5983288" y="5843588"/>
          <p14:tracePt t="58912" x="6134100" y="5843588"/>
          <p14:tracePt t="58922" x="6259513" y="5843588"/>
          <p14:tracePt t="58932" x="6434138" y="5881688"/>
          <p14:tracePt t="58942" x="6546850" y="5894388"/>
          <p14:tracePt t="58952" x="6696075" y="5932488"/>
          <p14:tracePt t="58962" x="6834188" y="5945188"/>
          <p14:tracePt t="58972" x="7010400" y="5981700"/>
          <p14:tracePt t="58982" x="7134225" y="5981700"/>
          <p14:tracePt t="58991" x="7223125" y="6007100"/>
          <p14:tracePt t="59001" x="7297738" y="6019800"/>
          <p14:tracePt t="59012" x="7335838" y="6032500"/>
          <p14:tracePt t="59031" x="7335838" y="6045200"/>
          <p14:tracePt t="59043" x="7348538" y="6045200"/>
          <p14:tracePt t="59056" x="7359650" y="6045200"/>
          <p14:tracePt t="59110" x="7372350" y="6045200"/>
          <p14:tracePt t="59121" x="7385050" y="6045200"/>
          <p14:tracePt t="59132" x="7410450" y="6045200"/>
          <p14:tracePt t="59141" x="7448550" y="6056313"/>
          <p14:tracePt t="59150" x="7459663" y="6056313"/>
          <p14:tracePt t="59185" x="7497763" y="6056313"/>
          <p14:tracePt t="59192" x="7510463" y="6056313"/>
          <p14:tracePt t="59200" x="7523163" y="6056313"/>
          <p14:tracePt t="59230" x="7535863" y="6056313"/>
          <p14:tracePt t="59239" x="7548563" y="6056313"/>
          <p14:tracePt t="59250" x="7561263" y="6056313"/>
          <p14:tracePt t="59359" x="7561263" y="6045200"/>
          <p14:tracePt t="59369" x="7561263" y="6032500"/>
          <p14:tracePt t="59379" x="7561263" y="6007100"/>
          <p14:tracePt t="59388" x="7561263" y="5994400"/>
          <p14:tracePt t="59399" x="7548563" y="5956300"/>
          <p14:tracePt t="59408" x="7535863" y="5932488"/>
          <p14:tracePt t="59418" x="7510463" y="5881688"/>
          <p14:tracePt t="59428" x="7510463" y="5843588"/>
          <p14:tracePt t="59438" x="7497763" y="5832475"/>
          <p14:tracePt t="59448" x="7472363" y="5794375"/>
          <p14:tracePt t="59458" x="7459663" y="5768975"/>
          <p14:tracePt t="59468" x="7448550" y="5756275"/>
          <p14:tracePt t="59478" x="7448550" y="5743575"/>
          <p14:tracePt t="59488" x="7448550" y="5732463"/>
          <p14:tracePt t="59498" x="7435850" y="5719763"/>
          <p14:tracePt t="59508" x="7423150" y="5707063"/>
          <p14:tracePt t="59533" x="7410450" y="5694363"/>
          <p14:tracePt t="59548" x="7410450" y="5681663"/>
          <p14:tracePt t="59559" x="7397750" y="5681663"/>
          <p14:tracePt t="59567" x="7385050" y="5681663"/>
          <p14:tracePt t="59596" x="7372350" y="5681663"/>
          <p14:tracePt t="59617" x="7359650" y="5681663"/>
          <p14:tracePt t="59626" x="7348538" y="5681663"/>
          <p14:tracePt t="59659" x="7335838" y="5681663"/>
          <p14:tracePt t="59677" x="7323138" y="5681663"/>
          <p14:tracePt t="59687" x="7310438" y="5681663"/>
          <p14:tracePt t="59706" x="7285038" y="5681663"/>
          <p14:tracePt t="59716" x="7246938" y="5681663"/>
          <p14:tracePt t="59737" x="7210425" y="5681663"/>
          <p14:tracePt t="59745" x="7197725" y="5681663"/>
          <p14:tracePt t="59756" x="7185025" y="5681663"/>
          <p14:tracePt t="59766" x="7159625" y="5681663"/>
          <p14:tracePt t="59775" x="7146925" y="5681663"/>
          <p14:tracePt t="59786" x="7134225" y="5681663"/>
          <p14:tracePt t="59795" x="7110413" y="5681663"/>
          <p14:tracePt t="59816" x="7085013" y="5681663"/>
          <p14:tracePt t="59825" x="7072313" y="5694363"/>
          <p14:tracePt t="59836" x="7072313" y="5707063"/>
          <p14:tracePt t="59847" x="7059613" y="5707063"/>
          <p14:tracePt t="59859" x="7059613" y="5732463"/>
          <p14:tracePt t="59867" x="7046913" y="5743575"/>
          <p14:tracePt t="59876" x="7034213" y="5756275"/>
          <p14:tracePt t="59888" x="7034213" y="5781675"/>
          <p14:tracePt t="59894" x="7021513" y="5807075"/>
          <p14:tracePt t="59905" x="6997700" y="5856288"/>
          <p14:tracePt t="59914" x="6985000" y="5894388"/>
          <p14:tracePt t="59924" x="6985000" y="5932488"/>
          <p14:tracePt t="59935" x="6972300" y="5956300"/>
          <p14:tracePt t="59944" x="6959600" y="5981700"/>
          <p14:tracePt t="59955" x="6946900" y="6007100"/>
          <p14:tracePt t="59964" x="6946900" y="6032500"/>
          <p14:tracePt t="59974" x="6946900" y="6056313"/>
          <p14:tracePt t="59984" x="6946900" y="6081713"/>
          <p14:tracePt t="59995" x="6946900" y="6119813"/>
          <p14:tracePt t="60005" x="6946900" y="6145213"/>
          <p14:tracePt t="60013" x="6946900" y="6181725"/>
          <p14:tracePt t="60023" x="6946900" y="6194425"/>
          <p14:tracePt t="60034" x="6946900" y="6207125"/>
          <p14:tracePt t="60043" x="6946900" y="6232525"/>
          <p14:tracePt t="60054" x="6946900" y="6245225"/>
          <p14:tracePt t="60063" x="6959600" y="6269038"/>
          <p14:tracePt t="60074" x="6959600" y="6281738"/>
          <p14:tracePt t="60084" x="6972300" y="6294438"/>
          <p14:tracePt t="60093" x="6997700" y="6332538"/>
          <p14:tracePt t="60102" x="7010400" y="6345238"/>
          <p14:tracePt t="60113" x="7021513" y="6370638"/>
          <p14:tracePt t="60132" x="7034213" y="6381750"/>
          <p14:tracePt t="60143" x="7059613" y="6407150"/>
          <p14:tracePt t="60152" x="7072313" y="6419850"/>
          <p14:tracePt t="60181" x="7110413" y="6432550"/>
          <p14:tracePt t="60183" x="7123113" y="6445250"/>
          <p14:tracePt t="60191" x="7134225" y="6445250"/>
          <p14:tracePt t="60203" x="7159625" y="6457950"/>
          <p14:tracePt t="60212" x="7172325" y="6470650"/>
          <p14:tracePt t="60221" x="7185025" y="6470650"/>
          <p14:tracePt t="60233" x="7210425" y="6470650"/>
          <p14:tracePt t="60242" x="7223125" y="6470650"/>
          <p14:tracePt t="60252" x="7235825" y="6470650"/>
          <p14:tracePt t="60262" x="7259638" y="6470650"/>
          <p14:tracePt t="60282" x="7285038" y="6470650"/>
          <p14:tracePt t="60292" x="7310438" y="6470650"/>
          <p14:tracePt t="60312" x="7335838" y="6457950"/>
          <p14:tracePt t="60323" x="7348538" y="6457950"/>
          <p14:tracePt t="60331" x="7359650" y="6445250"/>
          <p14:tracePt t="60341" x="7372350" y="6445250"/>
          <p14:tracePt t="60351" x="7385050" y="6432550"/>
          <p14:tracePt t="60362" x="7397750" y="6432550"/>
          <p14:tracePt t="60370" x="7410450" y="6419850"/>
          <p14:tracePt t="60382" x="7423150" y="6407150"/>
          <p14:tracePt t="60391" x="7435850" y="6381750"/>
          <p14:tracePt t="60401" x="7448550" y="6381750"/>
          <p14:tracePt t="60411" x="7459663" y="6370638"/>
          <p14:tracePt t="60421" x="7472363" y="6357938"/>
          <p14:tracePt t="60430" x="7485063" y="6345238"/>
          <p14:tracePt t="60441" x="7497763" y="6345238"/>
          <p14:tracePt t="60452" x="7510463" y="6332538"/>
          <p14:tracePt t="60464" x="7523163" y="6307138"/>
          <p14:tracePt t="60472" x="7535863" y="6294438"/>
          <p14:tracePt t="60489" x="7548563" y="6281738"/>
          <p14:tracePt t="60500" x="7548563" y="6269038"/>
          <p14:tracePt t="60510" x="7561263" y="6257925"/>
          <p14:tracePt t="60528" x="7561263" y="6245225"/>
          <p14:tracePt t="60540" x="7561263" y="6232525"/>
          <p14:tracePt t="60550" x="7561263" y="6219825"/>
          <p14:tracePt t="60571" x="7561263" y="6207125"/>
          <p14:tracePt t="60580" x="7561263" y="6194425"/>
          <p14:tracePt t="60590" x="7572375" y="6194425"/>
          <p14:tracePt t="60599" x="7585075" y="6194425"/>
          <p14:tracePt t="60608" x="7585075" y="6181725"/>
          <p14:tracePt t="60629" x="7597775" y="6169025"/>
          <p14:tracePt t="60638" x="7623175" y="6169025"/>
          <p14:tracePt t="60649" x="7623175" y="6157913"/>
          <p14:tracePt t="60659" x="7648575" y="6157913"/>
          <p14:tracePt t="60668" x="7673975" y="6145213"/>
          <p14:tracePt t="60688" x="7697788" y="6145213"/>
          <p14:tracePt t="60699" x="7710488" y="6145213"/>
          <p14:tracePt t="60712" x="7723188" y="6145213"/>
          <p14:tracePt t="60720" x="7748588" y="6145213"/>
          <p14:tracePt t="60729" x="7761288" y="6145213"/>
          <p14:tracePt t="60739" x="7773988" y="6145213"/>
          <p14:tracePt t="60748" x="7797800" y="6145213"/>
          <p14:tracePt t="60768" x="7823200" y="6145213"/>
          <p14:tracePt t="60778" x="7848600" y="6145213"/>
          <p14:tracePt t="60807" x="7861300" y="6145213"/>
          <p14:tracePt t="60827" x="7874000" y="6145213"/>
          <p14:tracePt t="60859" x="7886700" y="6145213"/>
          <p14:tracePt t="60869" x="7897813" y="6145213"/>
          <p14:tracePt t="60888" x="7910513" y="6145213"/>
          <p14:tracePt t="60917" x="7923213" y="6145213"/>
          <p14:tracePt t="60926" x="7948613" y="6145213"/>
          <p14:tracePt t="60947" x="7961313" y="6145213"/>
          <p14:tracePt t="60958" x="7986713" y="6145213"/>
          <p14:tracePt t="60966" x="7999413" y="6145213"/>
          <p14:tracePt t="60977" x="8010525" y="6132513"/>
          <p14:tracePt t="60990" x="8035925" y="6132513"/>
          <p14:tracePt t="60996" x="8048625" y="6119813"/>
          <p14:tracePt t="61017" x="8061325" y="6107113"/>
          <p14:tracePt t="61025" x="8061325" y="6094413"/>
          <p14:tracePt t="61036" x="8074025" y="6081713"/>
          <p14:tracePt t="61045" x="8099425" y="6056313"/>
          <p14:tracePt t="61055" x="8099425" y="6045200"/>
          <p14:tracePt t="61065" x="8110538" y="6019800"/>
          <p14:tracePt t="61075" x="8123238" y="5994400"/>
          <p14:tracePt t="61085" x="8123238" y="5981700"/>
          <p14:tracePt t="61095" x="8135938" y="5956300"/>
          <p14:tracePt t="61103" x="8148638" y="5932488"/>
          <p14:tracePt t="61115" x="8161338" y="5919788"/>
          <p14:tracePt t="61135" x="8174038" y="5907088"/>
          <p14:tracePt t="61144" x="8174038" y="5881688"/>
          <p14:tracePt t="61154" x="8186738" y="5881688"/>
          <p14:tracePt t="61165" x="8199438" y="5868988"/>
          <p14:tracePt t="61185" x="8199438" y="5843588"/>
          <p14:tracePt t="61204" x="8199438" y="5832475"/>
          <p14:tracePt t="61215" x="8199438" y="5819775"/>
          <p14:tracePt t="61239" x="8199438" y="5807075"/>
          <p14:tracePt t="61245" x="8199438" y="5781675"/>
          <p14:tracePt t="61254" x="8199438" y="5768975"/>
          <p14:tracePt t="61263" x="8199438" y="5743575"/>
          <p14:tracePt t="61274" x="8199438" y="5719763"/>
          <p14:tracePt t="61285" x="8186738" y="5694363"/>
          <p14:tracePt t="61304" x="8174038" y="5681663"/>
          <p14:tracePt t="61314" x="8148638" y="5656263"/>
          <p14:tracePt t="61323" x="8123238" y="5643563"/>
          <p14:tracePt t="61334" x="8110538" y="5630863"/>
          <p14:tracePt t="61343" x="8099425" y="5607050"/>
          <p14:tracePt t="61354" x="8074025" y="5594350"/>
          <p14:tracePt t="61365" x="8048625" y="5581650"/>
          <p14:tracePt t="61375" x="8048625" y="5568950"/>
          <p14:tracePt t="61383" x="8023225" y="5568950"/>
          <p14:tracePt t="61394" x="7999413" y="5556250"/>
          <p14:tracePt t="61403" x="7974013" y="5530850"/>
          <p14:tracePt t="61422" x="7948613" y="5518150"/>
          <p14:tracePt t="61433" x="7935913" y="5518150"/>
          <p14:tracePt t="61441" x="7910513" y="5507038"/>
          <p14:tracePt t="61453" x="7874000" y="5507038"/>
          <p14:tracePt t="61462" x="7848600" y="5507038"/>
          <p14:tracePt t="61472" x="7823200" y="5507038"/>
          <p14:tracePt t="61482" x="7797800" y="5507038"/>
          <p14:tracePt t="61492" x="7785100" y="5507038"/>
          <p14:tracePt t="61502" x="7773988" y="5507038"/>
          <p14:tracePt t="61516" x="7748588" y="5507038"/>
          <p14:tracePt t="61522" x="7735888" y="5507038"/>
          <p14:tracePt t="61531" x="7710488" y="5507038"/>
          <p14:tracePt t="61541" x="7673975" y="5518150"/>
          <p14:tracePt t="61551" x="7661275" y="5530850"/>
          <p14:tracePt t="61561" x="7635875" y="5543550"/>
          <p14:tracePt t="61571" x="7597775" y="5568950"/>
          <p14:tracePt t="61581" x="7572375" y="5581650"/>
          <p14:tracePt t="61591" x="7561263" y="5607050"/>
          <p14:tracePt t="61601" x="7561263" y="5619750"/>
          <p14:tracePt t="61611" x="7548563" y="5619750"/>
          <p14:tracePt t="61620" x="7535863" y="5630863"/>
          <p14:tracePt t="61632" x="7523163" y="5643563"/>
          <p14:tracePt t="61641" x="7523163" y="5656263"/>
          <p14:tracePt t="61650" x="7523163" y="5668963"/>
          <p14:tracePt t="61661" x="7510463" y="5694363"/>
          <p14:tracePt t="61671" x="7497763" y="5719763"/>
          <p14:tracePt t="61680" x="7485063" y="5732463"/>
          <p14:tracePt t="61691" x="7485063" y="5768975"/>
          <p14:tracePt t="61700" x="7485063" y="5794375"/>
          <p14:tracePt t="61710" x="7485063" y="5819775"/>
          <p14:tracePt t="61721" x="7485063" y="5843588"/>
          <p14:tracePt t="61730" x="7485063" y="5881688"/>
          <p14:tracePt t="61739" x="7485063" y="5894388"/>
          <p14:tracePt t="61750" x="7485063" y="5919788"/>
          <p14:tracePt t="61760" x="7485063" y="5945188"/>
          <p14:tracePt t="61769" x="7485063" y="5956300"/>
          <p14:tracePt t="61779" x="7485063" y="5981700"/>
          <p14:tracePt t="61789" x="7485063" y="5994400"/>
          <p14:tracePt t="61799" x="7485063" y="6007100"/>
          <p14:tracePt t="61810" x="7485063" y="6032500"/>
          <p14:tracePt t="61819" x="7497763" y="6056313"/>
          <p14:tracePt t="61830" x="7510463" y="6056313"/>
          <p14:tracePt t="61842" x="7510463" y="6081713"/>
          <p14:tracePt t="61851" x="7523163" y="6107113"/>
          <p14:tracePt t="61858" x="7535863" y="6132513"/>
          <p14:tracePt t="61869" x="7561263" y="6132513"/>
          <p14:tracePt t="61879" x="7572375" y="6145213"/>
          <p14:tracePt t="61888" x="7585075" y="6157913"/>
          <p14:tracePt t="61898" x="7610475" y="6181725"/>
          <p14:tracePt t="61910" x="7635875" y="6194425"/>
          <p14:tracePt t="61921" x="7648575" y="6194425"/>
          <p14:tracePt t="61933" x="7661275" y="6207125"/>
          <p14:tracePt t="61939" x="7685088" y="6219825"/>
          <p14:tracePt t="61947" x="7697788" y="6232525"/>
          <p14:tracePt t="61958" x="7710488" y="6232525"/>
          <p14:tracePt t="61968" x="7735888" y="6245225"/>
          <p14:tracePt t="61977" x="7748588" y="6245225"/>
          <p14:tracePt t="61988" x="7761288" y="6245225"/>
          <p14:tracePt t="61998" x="7785100" y="6257925"/>
          <p14:tracePt t="62007" x="7797800" y="6257925"/>
          <p14:tracePt t="62018" x="7810500" y="6257925"/>
          <p14:tracePt t="62028" x="7823200" y="6257925"/>
          <p14:tracePt t="62037" x="7835900" y="6257925"/>
          <p14:tracePt t="62046" x="7848600" y="6257925"/>
          <p14:tracePt t="62057" x="7861300" y="6257925"/>
          <p14:tracePt t="62067" x="7886700" y="6257925"/>
          <p14:tracePt t="62077" x="7897813" y="6257925"/>
          <p14:tracePt t="62090" x="7910513" y="6257925"/>
          <p14:tracePt t="62096" x="7948613" y="6245225"/>
          <p14:tracePt t="62107" x="7961313" y="6232525"/>
          <p14:tracePt t="62118" x="7986713" y="6219825"/>
          <p14:tracePt t="62126" x="7999413" y="6207125"/>
          <p14:tracePt t="62137" x="8023225" y="6194425"/>
          <p14:tracePt t="62147" x="8023225" y="6181725"/>
          <p14:tracePt t="62156" x="8035925" y="6169025"/>
          <p14:tracePt t="62169" x="8048625" y="6169025"/>
          <p14:tracePt t="62190" x="8074025" y="6145213"/>
          <p14:tracePt t="62196" x="8086725" y="6132513"/>
          <p14:tracePt t="62217" x="8086725" y="6119813"/>
          <p14:tracePt t="62226" x="8110538" y="6094413"/>
          <p14:tracePt t="62236" x="8123238" y="6081713"/>
          <p14:tracePt t="62255" x="8135938" y="6081713"/>
          <p14:tracePt t="62266" x="8135938" y="6069013"/>
          <p14:tracePt t="62275" x="8148638" y="6069013"/>
          <p14:tracePt t="62283" x="8148638" y="6056313"/>
          <p14:tracePt t="62295" x="8161338" y="6056313"/>
          <p14:tracePt t="62305" x="8161338" y="6045200"/>
          <p14:tracePt t="62316" x="8174038" y="6032500"/>
          <p14:tracePt t="62334" x="8186738" y="6019800"/>
          <p14:tracePt t="62355" x="8186738" y="6007100"/>
          <p14:tracePt t="62364" x="8186738" y="5994400"/>
          <p14:tracePt t="62375" x="8186738" y="5981700"/>
          <p14:tracePt t="62396" x="8186738" y="5969000"/>
          <p14:tracePt t="62404" x="8186738" y="5956300"/>
          <p14:tracePt t="62427" x="8186738" y="5932488"/>
          <p14:tracePt t="62435" x="8186738" y="5907088"/>
          <p14:tracePt t="62446" x="8174038" y="5894388"/>
          <p14:tracePt t="62454" x="8174038" y="5868988"/>
          <p14:tracePt t="62465" x="8161338" y="5843588"/>
          <p14:tracePt t="62474" x="8148638" y="5819775"/>
          <p14:tracePt t="62484" x="8148638" y="5807075"/>
          <p14:tracePt t="62494" x="8123238" y="5794375"/>
          <p14:tracePt t="62504" x="8110538" y="5768975"/>
          <p14:tracePt t="62513" x="8086725" y="5756275"/>
          <p14:tracePt t="62524" x="8061325" y="5743575"/>
          <p14:tracePt t="62533" x="8048625" y="5732463"/>
          <p14:tracePt t="62544" x="8035925" y="5732463"/>
          <p14:tracePt t="62553" x="8010525" y="5707063"/>
          <p14:tracePt t="62564" x="7999413" y="5694363"/>
          <p14:tracePt t="62572" x="7986713" y="5681663"/>
          <p14:tracePt t="62584" x="7961313" y="5681663"/>
          <p14:tracePt t="62593" x="7961313" y="5668963"/>
          <p14:tracePt t="62604" x="7948613" y="5668963"/>
          <p14:tracePt t="62615" x="7935913" y="5656263"/>
          <p14:tracePt t="62626" x="7923213" y="5656263"/>
          <p14:tracePt t="62633" x="7923213" y="5643563"/>
          <p14:tracePt t="62652" x="7910513" y="5643563"/>
          <p14:tracePt t="62662" x="7897813" y="5643563"/>
          <p14:tracePt t="62682" x="7886700" y="5643563"/>
          <p14:tracePt t="63964" x="7848600" y="5619750"/>
          <p14:tracePt t="63973" x="7810500" y="5594350"/>
          <p14:tracePt t="63982" x="7723188" y="5518150"/>
          <p14:tracePt t="63991" x="7435850" y="5230813"/>
          <p14:tracePt t="64000" x="7146925" y="4943475"/>
          <p14:tracePt t="64011" x="6772275" y="4592638"/>
          <p14:tracePt t="64021" x="6234113" y="4117975"/>
          <p14:tracePt t="64030" x="5281613" y="3467100"/>
          <p14:tracePt t="64041" x="4543425" y="2952750"/>
          <p14:tracePt t="64051" x="3692525" y="2490788"/>
          <p14:tracePt t="64061" x="2365375" y="1889125"/>
          <p14:tracePt t="64070" x="1389063" y="1389063"/>
          <p14:tracePt t="64080" x="376238" y="8763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Effective Mass</a:t>
            </a:r>
            <a:endParaRPr lang="en-IN" altLang="zh-CN" sz="2800" b="1" dirty="0">
              <a:solidFill>
                <a:schemeClr val="bg1"/>
              </a:solidFill>
              <a:latin typeface="Times New Roman" panose="02020603050405020304" pitchFamily="18" charset="0"/>
              <a:ea typeface="+mj-ea"/>
              <a:cs typeface="Times New Roman" panose="02020603050405020304" pitchFamily="18" charset="0"/>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52F407D-A2B3-452C-B4C9-7DA95FC81379}"/>
              </a:ext>
            </a:extLst>
          </p:cNvPr>
          <p:cNvPicPr>
            <a:picLocks noChangeAspect="1"/>
          </p:cNvPicPr>
          <p:nvPr/>
        </p:nvPicPr>
        <p:blipFill>
          <a:blip r:embed="rId5"/>
          <a:stretch>
            <a:fillRect/>
          </a:stretch>
        </p:blipFill>
        <p:spPr>
          <a:xfrm>
            <a:off x="-1" y="-2277"/>
            <a:ext cx="1504949" cy="1023587"/>
          </a:xfrm>
          <a:prstGeom prst="rect">
            <a:avLst/>
          </a:prstGeom>
        </p:spPr>
      </p:pic>
      <p:sp>
        <p:nvSpPr>
          <p:cNvPr id="15" name="Rectangle 8">
            <a:extLst>
              <a:ext uri="{FF2B5EF4-FFF2-40B4-BE49-F238E27FC236}">
                <a16:creationId xmlns:a16="http://schemas.microsoft.com/office/drawing/2014/main" id="{98D84E7F-A8BC-43C1-A58A-779E0D4AFB78}"/>
              </a:ext>
            </a:extLst>
          </p:cNvPr>
          <p:cNvSpPr>
            <a:spLocks noChangeArrowheads="1"/>
          </p:cNvSpPr>
          <p:nvPr/>
        </p:nvSpPr>
        <p:spPr bwMode="auto">
          <a:xfrm>
            <a:off x="1114423" y="5924781"/>
            <a:ext cx="1590343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1D223215-1A42-4791-BA6F-A3F8D9C7F969}"/>
              </a:ext>
            </a:extLst>
          </p:cNvPr>
          <p:cNvSpPr txBox="1"/>
          <p:nvPr/>
        </p:nvSpPr>
        <p:spPr>
          <a:xfrm>
            <a:off x="402930" y="1021310"/>
            <a:ext cx="5706256" cy="490199"/>
          </a:xfrm>
          <a:prstGeom prst="rect">
            <a:avLst/>
          </a:prstGeom>
          <a:noFill/>
        </p:spPr>
        <p:txBody>
          <a:bodyPr wrap="square">
            <a:spAutoFit/>
          </a:bodyPr>
          <a:lstStyle/>
          <a:p>
            <a:pPr algn="just">
              <a:lnSpc>
                <a:spcPct val="115000"/>
              </a:lnSpc>
              <a:spcAft>
                <a:spcPts val="1000"/>
              </a:spcAft>
            </a:pPr>
            <a:r>
              <a:rPr lang="en-IN" sz="2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Acceleration and effective mass of electron: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43">
            <a:extLst>
              <a:ext uri="{FF2B5EF4-FFF2-40B4-BE49-F238E27FC236}">
                <a16:creationId xmlns:a16="http://schemas.microsoft.com/office/drawing/2014/main" id="{8E332EBB-28EC-4212-B88B-932D5BF31227}"/>
              </a:ext>
            </a:extLst>
          </p:cNvPr>
          <p:cNvSpPr>
            <a:spLocks noChangeArrowheads="1"/>
          </p:cNvSpPr>
          <p:nvPr/>
        </p:nvSpPr>
        <p:spPr bwMode="auto">
          <a:xfrm>
            <a:off x="66414" y="160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27B9A2FB-0FEC-46F6-9911-7BE7E9225A5A}"/>
              </a:ext>
            </a:extLst>
          </p:cNvPr>
          <p:cNvGraphicFramePr>
            <a:graphicFrameLocks noChangeAspect="1"/>
          </p:cNvGraphicFramePr>
          <p:nvPr/>
        </p:nvGraphicFramePr>
        <p:xfrm>
          <a:off x="0" y="457200"/>
          <a:ext cx="114300" cy="219075"/>
        </p:xfrm>
        <a:graphic>
          <a:graphicData uri="http://schemas.openxmlformats.org/presentationml/2006/ole">
            <mc:AlternateContent xmlns:mc="http://schemas.openxmlformats.org/markup-compatibility/2006">
              <mc:Choice xmlns:v="urn:schemas-microsoft-com:vml" Requires="v">
                <p:oleObj spid="_x0000_s80024" r:id="rId6" imgW="114151" imgH="215619" progId="Equation.3">
                  <p:embed/>
                </p:oleObj>
              </mc:Choice>
              <mc:Fallback>
                <p:oleObj r:id="rId6" imgW="114151" imgH="21561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7200"/>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84518798-9721-4227-94A1-3C84F3C553A9}"/>
              </a:ext>
            </a:extLst>
          </p:cNvPr>
          <p:cNvGraphicFramePr>
            <a:graphicFrameLocks noChangeAspect="1"/>
          </p:cNvGraphicFramePr>
          <p:nvPr>
            <p:extLst>
              <p:ext uri="{D42A27DB-BD31-4B8C-83A1-F6EECF244321}">
                <p14:modId xmlns:p14="http://schemas.microsoft.com/office/powerpoint/2010/main" val="2683672105"/>
              </p:ext>
            </p:extLst>
          </p:nvPr>
        </p:nvGraphicFramePr>
        <p:xfrm>
          <a:off x="494911" y="2084293"/>
          <a:ext cx="2945564" cy="789946"/>
        </p:xfrm>
        <a:graphic>
          <a:graphicData uri="http://schemas.openxmlformats.org/presentationml/2006/ole">
            <mc:AlternateContent xmlns:mc="http://schemas.openxmlformats.org/markup-compatibility/2006">
              <mc:Choice xmlns:v="urn:schemas-microsoft-com:vml" Requires="v">
                <p:oleObj spid="_x0000_s80025" r:id="rId8" imgW="1244600" imgH="431800" progId="Equation.3">
                  <p:embed/>
                </p:oleObj>
              </mc:Choice>
              <mc:Fallback>
                <p:oleObj r:id="rId8" imgW="1244600" imgH="4318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911" y="2084293"/>
                        <a:ext cx="2945564" cy="789946"/>
                      </a:xfrm>
                      <a:prstGeom prst="rect">
                        <a:avLst/>
                      </a:prstGeom>
                      <a:noFill/>
                    </p:spPr>
                  </p:pic>
                </p:oleObj>
              </mc:Fallback>
            </mc:AlternateContent>
          </a:graphicData>
        </a:graphic>
      </p:graphicFrame>
      <p:sp>
        <p:nvSpPr>
          <p:cNvPr id="8" name="Rectangle 9">
            <a:extLst>
              <a:ext uri="{FF2B5EF4-FFF2-40B4-BE49-F238E27FC236}">
                <a16:creationId xmlns:a16="http://schemas.microsoft.com/office/drawing/2014/main" id="{BD210054-EA7D-4C0E-92F0-A92FC7EF9EED}"/>
              </a:ext>
            </a:extLst>
          </p:cNvPr>
          <p:cNvSpPr>
            <a:spLocks noChangeArrowheads="1"/>
          </p:cNvSpPr>
          <p:nvPr/>
        </p:nvSpPr>
        <p:spPr bwMode="auto">
          <a:xfrm>
            <a:off x="520337" y="1519661"/>
            <a:ext cx="699634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Differentiating </a:t>
            </a:r>
            <a:r>
              <a:rPr kumimoji="0" lang="en-US" altLang="en-US"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eqn</a:t>
            </a: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 with respect  to 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                                   --------(4)</a:t>
            </a:r>
          </a:p>
        </p:txBody>
      </p:sp>
      <p:sp>
        <p:nvSpPr>
          <p:cNvPr id="10" name="Rectangle 10">
            <a:extLst>
              <a:ext uri="{FF2B5EF4-FFF2-40B4-BE49-F238E27FC236}">
                <a16:creationId xmlns:a16="http://schemas.microsoft.com/office/drawing/2014/main" id="{DA29D388-FE48-4508-96B5-5B7439FDD72D}"/>
              </a:ext>
            </a:extLst>
          </p:cNvPr>
          <p:cNvSpPr>
            <a:spLocks noChangeArrowheads="1"/>
          </p:cNvSpPr>
          <p:nvPr/>
        </p:nvSpPr>
        <p:spPr bwMode="auto">
          <a:xfrm>
            <a:off x="0" y="676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1">
            <a:extLst>
              <a:ext uri="{FF2B5EF4-FFF2-40B4-BE49-F238E27FC236}">
                <a16:creationId xmlns:a16="http://schemas.microsoft.com/office/drawing/2014/main" id="{8D1E5D15-1A8D-44B9-A026-7C8E5A3CAAD6}"/>
              </a:ext>
            </a:extLst>
          </p:cNvPr>
          <p:cNvSpPr>
            <a:spLocks noChangeArrowheads="1"/>
          </p:cNvSpPr>
          <p:nvPr/>
        </p:nvSpPr>
        <p:spPr bwMode="auto">
          <a:xfrm>
            <a:off x="0" y="1104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a:extLst>
              <a:ext uri="{FF2B5EF4-FFF2-40B4-BE49-F238E27FC236}">
                <a16:creationId xmlns:a16="http://schemas.microsoft.com/office/drawing/2014/main" id="{25726364-E4F5-469F-8DE5-BAE5FD9A9C38}"/>
              </a:ext>
            </a:extLst>
          </p:cNvPr>
          <p:cNvGraphicFramePr>
            <a:graphicFrameLocks noChangeAspect="1"/>
          </p:cNvGraphicFramePr>
          <p:nvPr>
            <p:extLst>
              <p:ext uri="{D42A27DB-BD31-4B8C-83A1-F6EECF244321}">
                <p14:modId xmlns:p14="http://schemas.microsoft.com/office/powerpoint/2010/main" val="3209330270"/>
              </p:ext>
            </p:extLst>
          </p:nvPr>
        </p:nvGraphicFramePr>
        <p:xfrm>
          <a:off x="3545640" y="2159127"/>
          <a:ext cx="2049247" cy="546680"/>
        </p:xfrm>
        <a:graphic>
          <a:graphicData uri="http://schemas.openxmlformats.org/presentationml/2006/ole">
            <mc:AlternateContent xmlns:mc="http://schemas.openxmlformats.org/markup-compatibility/2006">
              <mc:Choice xmlns:v="urn:schemas-microsoft-com:vml" Requires="v">
                <p:oleObj spid="_x0000_s80026" r:id="rId10" imgW="965200" imgH="419100" progId="Equation.3">
                  <p:embed/>
                </p:oleObj>
              </mc:Choice>
              <mc:Fallback>
                <p:oleObj r:id="rId10" imgW="965200" imgH="41910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5640" y="2159127"/>
                        <a:ext cx="2049247" cy="546680"/>
                      </a:xfrm>
                      <a:prstGeom prst="rect">
                        <a:avLst/>
                      </a:prstGeom>
                      <a:solidFill>
                        <a:srgbClr val="FFFF00"/>
                      </a:solidFill>
                    </p:spPr>
                  </p:pic>
                </p:oleObj>
              </mc:Fallback>
            </mc:AlternateContent>
          </a:graphicData>
        </a:graphic>
      </p:graphicFrame>
      <p:sp>
        <p:nvSpPr>
          <p:cNvPr id="28" name="TextBox 27">
            <a:extLst>
              <a:ext uri="{FF2B5EF4-FFF2-40B4-BE49-F238E27FC236}">
                <a16:creationId xmlns:a16="http://schemas.microsoft.com/office/drawing/2014/main" id="{ECEF5535-E232-4289-984A-71975194906B}"/>
              </a:ext>
            </a:extLst>
          </p:cNvPr>
          <p:cNvSpPr txBox="1"/>
          <p:nvPr/>
        </p:nvSpPr>
        <p:spPr>
          <a:xfrm>
            <a:off x="379695" y="2756068"/>
            <a:ext cx="11445511" cy="2575770"/>
          </a:xfrm>
          <a:prstGeom prst="rect">
            <a:avLst/>
          </a:prstGeom>
          <a:noFill/>
        </p:spPr>
        <p:txBody>
          <a:bodyPr wrap="square">
            <a:spAutoFit/>
          </a:bodyPr>
          <a:lstStyle/>
          <a:p>
            <a:pPr marL="0" marR="0">
              <a:lnSpc>
                <a:spcPct val="115000"/>
              </a:lnSpc>
              <a:spcBef>
                <a:spcPts val="0"/>
              </a:spcBef>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When we compare this result with the acceleration of a free electron of mass m  i.e.                          </a:t>
            </a:r>
          </a:p>
          <a:p>
            <a:pPr>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---------(5)</a:t>
            </a:r>
          </a:p>
          <a:p>
            <a:pPr>
              <a:lnSpc>
                <a:spcPct val="115000"/>
              </a:lnSpc>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Compare eqn. (4) and (5) it follows that an electron in the periodic lattice behaves as an electron of effective mass  m* given by</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ED5BE76D-793E-4C5B-A530-737C5C919CD4}"/>
              </a:ext>
            </a:extLst>
          </p:cNvPr>
          <p:cNvSpPr>
            <a:spLocks noChangeArrowheads="1"/>
          </p:cNvSpPr>
          <p:nvPr/>
        </p:nvSpPr>
        <p:spPr bwMode="auto">
          <a:xfrm>
            <a:off x="-10048" y="-200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0" name="Object 19">
            <a:extLst>
              <a:ext uri="{FF2B5EF4-FFF2-40B4-BE49-F238E27FC236}">
                <a16:creationId xmlns:a16="http://schemas.microsoft.com/office/drawing/2014/main" id="{1EFC7AE7-BC33-42E8-8888-424012D71711}"/>
              </a:ext>
            </a:extLst>
          </p:cNvPr>
          <p:cNvGraphicFramePr>
            <a:graphicFrameLocks noChangeAspect="1"/>
          </p:cNvGraphicFramePr>
          <p:nvPr>
            <p:extLst>
              <p:ext uri="{D42A27DB-BD31-4B8C-83A1-F6EECF244321}">
                <p14:modId xmlns:p14="http://schemas.microsoft.com/office/powerpoint/2010/main" val="446886143"/>
              </p:ext>
            </p:extLst>
          </p:nvPr>
        </p:nvGraphicFramePr>
        <p:xfrm>
          <a:off x="642662" y="3286368"/>
          <a:ext cx="1325031" cy="588357"/>
        </p:xfrm>
        <a:graphic>
          <a:graphicData uri="http://schemas.openxmlformats.org/presentationml/2006/ole">
            <mc:AlternateContent xmlns:mc="http://schemas.openxmlformats.org/markup-compatibility/2006">
              <mc:Choice xmlns:v="urn:schemas-microsoft-com:vml" Requires="v">
                <p:oleObj spid="_x0000_s80027" r:id="rId12" imgW="660113" imgH="393529" progId="Equation.3">
                  <p:embed/>
                </p:oleObj>
              </mc:Choice>
              <mc:Fallback>
                <p:oleObj r:id="rId12" imgW="660113" imgH="393529" progId="Equation.3">
                  <p:embed/>
                  <p:pic>
                    <p:nvPicPr>
                      <p:cNvPr id="0" name="Object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2662" y="3286368"/>
                        <a:ext cx="1325031" cy="588357"/>
                      </a:xfrm>
                      <a:prstGeom prst="rect">
                        <a:avLst/>
                      </a:prstGeom>
                      <a:noFill/>
                    </p:spPr>
                  </p:pic>
                </p:oleObj>
              </mc:Fallback>
            </mc:AlternateContent>
          </a:graphicData>
        </a:graphic>
      </p:graphicFrame>
      <p:sp>
        <p:nvSpPr>
          <p:cNvPr id="21" name="Rectangle 21">
            <a:extLst>
              <a:ext uri="{FF2B5EF4-FFF2-40B4-BE49-F238E27FC236}">
                <a16:creationId xmlns:a16="http://schemas.microsoft.com/office/drawing/2014/main" id="{B926B2E9-8865-4B8D-9929-A402EF59D27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 name="Object 21">
            <a:extLst>
              <a:ext uri="{FF2B5EF4-FFF2-40B4-BE49-F238E27FC236}">
                <a16:creationId xmlns:a16="http://schemas.microsoft.com/office/drawing/2014/main" id="{96B1E5CA-4E6D-464F-8C82-D13508C90CB1}"/>
              </a:ext>
            </a:extLst>
          </p:cNvPr>
          <p:cNvGraphicFramePr>
            <a:graphicFrameLocks noChangeAspect="1"/>
          </p:cNvGraphicFramePr>
          <p:nvPr>
            <p:extLst>
              <p:ext uri="{D42A27DB-BD31-4B8C-83A1-F6EECF244321}">
                <p14:modId xmlns:p14="http://schemas.microsoft.com/office/powerpoint/2010/main" val="771072293"/>
              </p:ext>
            </p:extLst>
          </p:nvPr>
        </p:nvGraphicFramePr>
        <p:xfrm>
          <a:off x="579438" y="4875213"/>
          <a:ext cx="7092950" cy="819150"/>
        </p:xfrm>
        <a:graphic>
          <a:graphicData uri="http://schemas.openxmlformats.org/presentationml/2006/ole">
            <mc:AlternateContent xmlns:mc="http://schemas.openxmlformats.org/markup-compatibility/2006">
              <mc:Choice xmlns:v="urn:schemas-microsoft-com:vml" Requires="v">
                <p:oleObj spid="_x0000_s80028" r:id="rId14" imgW="4419600" imgH="635000" progId="Equation.3">
                  <p:embed/>
                </p:oleObj>
              </mc:Choice>
              <mc:Fallback>
                <p:oleObj r:id="rId14" imgW="4419600" imgH="635000" progId="Equation.3">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9438" y="4875213"/>
                        <a:ext cx="7092950" cy="819150"/>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1766386334"/>
      </p:ext>
    </p:extLst>
  </p:cSld>
  <p:clrMapOvr>
    <a:masterClrMapping/>
  </p:clrMapOvr>
  <p:transition advTm="64190"/>
  <p:extLst>
    <p:ext uri="{3A86A75C-4F4B-4683-9AE1-C65F6400EC91}">
      <p14:laserTraceLst xmlns:p14="http://schemas.microsoft.com/office/powerpoint/2010/main">
        <p14:tracePtLst>
          <p14:tracePt t="767" x="4068763" y="2652713"/>
          <p14:tracePt t="778" x="4056063" y="2640013"/>
          <p14:tracePt t="786" x="4043363" y="2640013"/>
          <p14:tracePt t="796" x="3992563" y="2616200"/>
          <p14:tracePt t="806" x="3930650" y="2590800"/>
          <p14:tracePt t="814" x="3856038" y="2552700"/>
          <p14:tracePt t="826" x="3779838" y="2516188"/>
          <p14:tracePt t="836" x="3717925" y="2478088"/>
          <p14:tracePt t="847" x="3667125" y="2439988"/>
          <p14:tracePt t="857" x="3617913" y="2390775"/>
          <p14:tracePt t="864" x="3592513" y="2352675"/>
          <p14:tracePt t="876" x="3554413" y="2314575"/>
          <p14:tracePt t="885" x="3530600" y="2290763"/>
          <p14:tracePt t="895" x="3505200" y="2227263"/>
          <p14:tracePt t="905" x="3467100" y="2165350"/>
          <p14:tracePt t="915" x="3441700" y="2101850"/>
          <p14:tracePt t="925" x="3429000" y="2089150"/>
          <p14:tracePt t="949" x="3417888" y="2027238"/>
          <p14:tracePt t="955" x="3417888" y="2001838"/>
          <p14:tracePt t="965" x="3392488" y="1989138"/>
          <p14:tracePt t="975" x="3367088" y="1978025"/>
          <p14:tracePt t="985" x="3341688" y="1952625"/>
          <p14:tracePt t="995" x="3317875" y="1927225"/>
          <p14:tracePt t="1004" x="3317875" y="1914525"/>
          <p14:tracePt t="1014" x="3279775" y="1914525"/>
          <p14:tracePt t="1024" x="3241675" y="1889125"/>
          <p14:tracePt t="1034" x="3228975" y="1876425"/>
          <p14:tracePt t="1044" x="3192463" y="1865313"/>
          <p14:tracePt t="1055" x="3154363" y="1865313"/>
          <p14:tracePt t="1064" x="3128963" y="1852613"/>
          <p14:tracePt t="1074" x="3103563" y="1852613"/>
          <p14:tracePt t="1084" x="3067050" y="1839913"/>
          <p14:tracePt t="1093" x="3041650" y="1827213"/>
          <p14:tracePt t="1104" x="3016250" y="1827213"/>
          <p14:tracePt t="1113" x="3003550" y="1827213"/>
          <p14:tracePt t="1124" x="2992438" y="1827213"/>
          <p14:tracePt t="1135" x="2967038" y="1827213"/>
          <p14:tracePt t="1144" x="2954338" y="1827213"/>
          <p14:tracePt t="1154" x="2941638" y="1827213"/>
          <p14:tracePt t="1163" x="2928938" y="1827213"/>
          <p14:tracePt t="1193" x="2916238" y="1827213"/>
          <p14:tracePt t="1204" x="2903538" y="1827213"/>
          <p14:tracePt t="1224" x="2890838" y="1827213"/>
          <p14:tracePt t="1253" x="2879725" y="1827213"/>
          <p14:tracePt t="1263" x="2867025" y="1827213"/>
          <p14:tracePt t="1322" x="2867025" y="1814513"/>
          <p14:tracePt t="1342" x="2867025" y="1801813"/>
          <p14:tracePt t="1350" x="2867025" y="1789113"/>
          <p14:tracePt t="1391" x="2854325" y="1776413"/>
          <p14:tracePt t="1411" x="2854325" y="1765300"/>
          <p14:tracePt t="1421" x="2841625" y="1752600"/>
          <p14:tracePt t="1431" x="2828925" y="1752600"/>
          <p14:tracePt t="1441" x="2828925" y="1739900"/>
          <p14:tracePt t="1450" x="2816225" y="1727200"/>
          <p14:tracePt t="1461" x="2816225" y="1714500"/>
          <p14:tracePt t="1471" x="2803525" y="1714500"/>
          <p14:tracePt t="1480" x="2790825" y="1701800"/>
          <p14:tracePt t="1501" x="2790825" y="1689100"/>
          <p14:tracePt t="1510" x="2778125" y="1689100"/>
          <p14:tracePt t="1521" x="2767013" y="1689100"/>
          <p14:tracePt t="1540" x="2754313" y="1676400"/>
          <p14:tracePt t="1560" x="2754313" y="1663700"/>
          <p14:tracePt t="1580" x="2754313" y="1652588"/>
          <p14:tracePt t="1619" x="2778125" y="1652588"/>
          <p14:tracePt t="1629" x="2790825" y="1652588"/>
          <p14:tracePt t="1639" x="2803525" y="1652588"/>
          <p14:tracePt t="1651" x="2828925" y="1652588"/>
          <p14:tracePt t="1659" x="2841625" y="1652588"/>
          <p14:tracePt t="1669" x="2916238" y="1652588"/>
          <p14:tracePt t="1679" x="2954338" y="1652588"/>
          <p14:tracePt t="1688" x="3003550" y="1652588"/>
          <p14:tracePt t="1701" x="3028950" y="1652588"/>
          <p14:tracePt t="1710" x="3067050" y="1652588"/>
          <p14:tracePt t="1719" x="3128963" y="1652588"/>
          <p14:tracePt t="1730" x="3179763" y="1652588"/>
          <p14:tracePt t="1740" x="3192463" y="1639888"/>
          <p14:tracePt t="1750" x="3216275" y="1639888"/>
          <p14:tracePt t="1762" x="3241675" y="1639888"/>
          <p14:tracePt t="1768" x="3241675" y="1627188"/>
          <p14:tracePt t="1778" x="3267075" y="1627188"/>
          <p14:tracePt t="1788" x="3292475" y="1614488"/>
          <p14:tracePt t="1807" x="3317875" y="1601788"/>
          <p14:tracePt t="1818" x="3341688" y="1601788"/>
          <p14:tracePt t="1837" x="3367088" y="1601788"/>
          <p14:tracePt t="1848" x="3379788" y="1601788"/>
          <p14:tracePt t="1858" x="3392488" y="1601788"/>
          <p14:tracePt t="1867" x="3417888" y="1601788"/>
          <p14:tracePt t="1877" x="3429000" y="1601788"/>
          <p14:tracePt t="1889" x="3441700" y="1601788"/>
          <p14:tracePt t="1898" x="3467100" y="1601788"/>
          <p14:tracePt t="1918" x="3492500" y="1601788"/>
          <p14:tracePt t="1926" x="3505200" y="1601788"/>
          <p14:tracePt t="1967" x="3517900" y="1601788"/>
          <p14:tracePt t="1978" x="3530600" y="1601788"/>
          <p14:tracePt t="1998" x="3541713" y="1601788"/>
          <p14:tracePt t="2442" x="3554413" y="1601788"/>
          <p14:tracePt t="2850" x="3554413" y="1614488"/>
          <p14:tracePt t="2861" x="3541713" y="1639888"/>
          <p14:tracePt t="2869" x="3505200" y="1689100"/>
          <p14:tracePt t="2880" x="3429000" y="1776413"/>
          <p14:tracePt t="2889" x="3292475" y="1865313"/>
          <p14:tracePt t="2899" x="3167063" y="1939925"/>
          <p14:tracePt t="2910" x="3016250" y="2052638"/>
          <p14:tracePt t="2919" x="2890838" y="2114550"/>
          <p14:tracePt t="2929" x="2754313" y="2201863"/>
          <p14:tracePt t="2962" x="2478088" y="2327275"/>
          <p14:tracePt t="2970" x="2428875" y="2352675"/>
          <p14:tracePt t="2980" x="2378075" y="2365375"/>
          <p14:tracePt t="2990" x="2339975" y="2378075"/>
          <p14:tracePt t="2998" x="2316163" y="2390775"/>
          <p14:tracePt t="3008" x="2303463" y="2390775"/>
          <p14:tracePt t="3028" x="2290763" y="2390775"/>
          <p14:tracePt t="3099" x="2278063" y="2390775"/>
          <p14:tracePt t="3121" x="2265363" y="2390775"/>
          <p14:tracePt t="3129" x="2252663" y="2390775"/>
          <p14:tracePt t="3139" x="2239963" y="2390775"/>
          <p14:tracePt t="3145" x="2228850" y="2390775"/>
          <p14:tracePt t="3157" x="2203450" y="2390775"/>
          <p14:tracePt t="3167" x="2190750" y="2390775"/>
          <p14:tracePt t="3177" x="2178050" y="2390775"/>
          <p14:tracePt t="3187" x="2152650" y="2390775"/>
          <p14:tracePt t="3197" x="2127250" y="2390775"/>
          <p14:tracePt t="3206" x="2103438" y="2390775"/>
          <p14:tracePt t="3216" x="2078038" y="2390775"/>
          <p14:tracePt t="3227" x="2039938" y="2390775"/>
          <p14:tracePt t="3236" x="2027238" y="2390775"/>
          <p14:tracePt t="3249" x="2014538" y="2390775"/>
          <p14:tracePt t="3257" x="1990725" y="2390775"/>
          <p14:tracePt t="3266" x="1952625" y="2390775"/>
          <p14:tracePt t="3276" x="1927225" y="2390775"/>
          <p14:tracePt t="3287" x="1903413" y="2390775"/>
          <p14:tracePt t="3295" x="1890713" y="2390775"/>
          <p14:tracePt t="3306" x="1878013" y="2390775"/>
          <p14:tracePt t="3315" x="1852613" y="2378075"/>
          <p14:tracePt t="3325" x="1839913" y="2365375"/>
          <p14:tracePt t="3336" x="1827213" y="2365375"/>
          <p14:tracePt t="3346" x="1814513" y="2365375"/>
          <p14:tracePt t="3356" x="1801813" y="2365375"/>
          <p14:tracePt t="3366" x="1801813" y="2352675"/>
          <p14:tracePt t="3377" x="1801813" y="2339975"/>
          <p14:tracePt t="3386" x="1790700" y="2327275"/>
          <p14:tracePt t="3397" x="1778000" y="2314575"/>
          <p14:tracePt t="3409" x="1765300" y="2303463"/>
          <p14:tracePt t="3414" x="1765300" y="2290763"/>
          <p14:tracePt t="3435" x="1752600" y="2278063"/>
          <p14:tracePt t="3444" x="1739900" y="2265363"/>
          <p14:tracePt t="3464" x="1739900" y="2252663"/>
          <p14:tracePt t="3475" x="1739900" y="2239963"/>
          <p14:tracePt t="3486" x="1727200" y="2227263"/>
          <p14:tracePt t="3495" x="1714500" y="2227263"/>
          <p14:tracePt t="3505" x="1701800" y="2201863"/>
          <p14:tracePt t="3515" x="1701800" y="2190750"/>
          <p14:tracePt t="3525" x="1689100" y="2190750"/>
          <p14:tracePt t="3533" x="1665288" y="2178050"/>
          <p14:tracePt t="3544" x="1652588" y="2178050"/>
          <p14:tracePt t="3554" x="1639888" y="2178050"/>
          <p14:tracePt t="3563" x="1614488" y="2165350"/>
          <p14:tracePt t="3584" x="1589088" y="2152650"/>
          <p14:tracePt t="3593" x="1565275" y="2152650"/>
          <p14:tracePt t="3604" x="1565275" y="2139950"/>
          <p14:tracePt t="3614" x="1527175" y="2139950"/>
          <p14:tracePt t="3624" x="1501775" y="2139950"/>
          <p14:tracePt t="3637" x="1489075" y="2139950"/>
          <p14:tracePt t="3644" x="1465263" y="2139950"/>
          <p14:tracePt t="3653" x="1439863" y="2139950"/>
          <p14:tracePt t="3673" x="1414463" y="2139950"/>
          <p14:tracePt t="3683" x="1401763" y="2139950"/>
          <p14:tracePt t="3692" x="1389063" y="2139950"/>
          <p14:tracePt t="3702" x="1363663" y="2139950"/>
          <p14:tracePt t="3723" x="1339850" y="2139950"/>
          <p14:tracePt t="3734" x="1327150" y="2139950"/>
          <p14:tracePt t="3763" x="1301750" y="2139950"/>
          <p14:tracePt t="3771" x="1276350" y="2139950"/>
          <p14:tracePt t="3783" x="1276350" y="2152650"/>
          <p14:tracePt t="3792" x="1263650" y="2165350"/>
          <p14:tracePt t="3801" x="1263650" y="2178050"/>
          <p14:tracePt t="3812" x="1239838" y="2190750"/>
          <p14:tracePt t="3822" x="1227138" y="2201863"/>
          <p14:tracePt t="3832" x="1227138" y="2214563"/>
          <p14:tracePt t="3843" x="1214438" y="2239963"/>
          <p14:tracePt t="3853" x="1201738" y="2265363"/>
          <p14:tracePt t="3863" x="1201738" y="2290763"/>
          <p14:tracePt t="3871" x="1189038" y="2290763"/>
          <p14:tracePt t="3881" x="1189038" y="2303463"/>
          <p14:tracePt t="3890" x="1176338" y="2314575"/>
          <p14:tracePt t="3901" x="1163638" y="2339975"/>
          <p14:tracePt t="3911" x="1150938" y="2378075"/>
          <p14:tracePt t="3920" x="1150938" y="2414588"/>
          <p14:tracePt t="3931" x="1150938" y="2452688"/>
          <p14:tracePt t="3941" x="1150938" y="2465388"/>
          <p14:tracePt t="3950" x="1150938" y="2503488"/>
          <p14:tracePt t="3961" x="1150938" y="2527300"/>
          <p14:tracePt t="3970" x="1150938" y="2540000"/>
          <p14:tracePt t="3990" x="1150938" y="2565400"/>
          <p14:tracePt t="4001" x="1150938" y="2578100"/>
          <p14:tracePt t="4010" x="1150938" y="2590800"/>
          <p14:tracePt t="4020" x="1150938" y="2603500"/>
          <p14:tracePt t="4041" x="1150938" y="2616200"/>
          <p14:tracePt t="4051" x="1163638" y="2640013"/>
          <p14:tracePt t="4060" x="1176338" y="2640013"/>
          <p14:tracePt t="4069" x="1176338" y="2652713"/>
          <p14:tracePt t="4080" x="1176338" y="2665413"/>
          <p14:tracePt t="4090" x="1176338" y="2678113"/>
          <p14:tracePt t="4110" x="1189038" y="2678113"/>
          <p14:tracePt t="4119" x="1201738" y="2690813"/>
          <p14:tracePt t="4139" x="1201738" y="2703513"/>
          <p14:tracePt t="4149" x="1214438" y="2703513"/>
          <p14:tracePt t="4160" x="1214438" y="2716213"/>
          <p14:tracePt t="4191" x="1227138" y="2716213"/>
          <p14:tracePt t="4198" x="1239838" y="2728913"/>
          <p14:tracePt t="4218" x="1239838" y="2740025"/>
          <p14:tracePt t="4258" x="1252538" y="2740025"/>
          <p14:tracePt t="4268" x="1252538" y="2752725"/>
          <p14:tracePt t="4277" x="1263650" y="2752725"/>
          <p14:tracePt t="4288" x="1263650" y="2765425"/>
          <p14:tracePt t="4300" x="1276350" y="2765425"/>
          <p14:tracePt t="4327" x="1289050" y="2765425"/>
          <p14:tracePt t="4337" x="1301750" y="2778125"/>
          <p14:tracePt t="4357" x="1314450" y="2778125"/>
          <p14:tracePt t="4396" x="1327150" y="2778125"/>
          <p14:tracePt t="4407" x="1339850" y="2778125"/>
          <p14:tracePt t="4438" x="1352550" y="2778125"/>
          <p14:tracePt t="4466" x="1363663" y="2778125"/>
          <p14:tracePt t="4497" x="1376363" y="2778125"/>
          <p14:tracePt t="4536" x="1389063" y="2778125"/>
          <p14:tracePt t="4556" x="1401763" y="2778125"/>
          <p14:tracePt t="4566" x="1414463" y="2778125"/>
          <p14:tracePt t="4586" x="1414463" y="2765425"/>
          <p14:tracePt t="4595" x="1427163" y="2752725"/>
          <p14:tracePt t="4605" x="1439863" y="2752725"/>
          <p14:tracePt t="4625" x="1439863" y="2740025"/>
          <p14:tracePt t="4647" x="1452563" y="2728913"/>
          <p14:tracePt t="4662" x="1465263" y="2728913"/>
          <p14:tracePt t="4685" x="1465263" y="2716213"/>
          <p14:tracePt t="4694" x="1465263" y="2703513"/>
          <p14:tracePt t="4705" x="1465263" y="2690813"/>
          <p14:tracePt t="4714" x="1476375" y="2665413"/>
          <p14:tracePt t="4724" x="1489075" y="2640013"/>
          <p14:tracePt t="4734" x="1489075" y="2616200"/>
          <p14:tracePt t="4746" x="1501775" y="2603500"/>
          <p14:tracePt t="4755" x="1501775" y="2578100"/>
          <p14:tracePt t="4768" x="1501775" y="2565400"/>
          <p14:tracePt t="4784" x="1501775" y="2540000"/>
          <p14:tracePt t="4794" x="1501775" y="2516188"/>
          <p14:tracePt t="4813" x="1501775" y="2490788"/>
          <p14:tracePt t="4824" x="1514475" y="2452688"/>
          <p14:tracePt t="4833" x="1514475" y="2414588"/>
          <p14:tracePt t="4844" x="1527175" y="2403475"/>
          <p14:tracePt t="4855" x="1527175" y="2378075"/>
          <p14:tracePt t="4864" x="1527175" y="2352675"/>
          <p14:tracePt t="4873" x="1527175" y="2339975"/>
          <p14:tracePt t="4883" x="1527175" y="2327275"/>
          <p14:tracePt t="4893" x="1527175" y="2314575"/>
          <p14:tracePt t="4902" x="1527175" y="2290763"/>
          <p14:tracePt t="4913" x="1527175" y="2278063"/>
          <p14:tracePt t="4923" x="1527175" y="2265363"/>
          <p14:tracePt t="4934" x="1527175" y="2239963"/>
          <p14:tracePt t="4945" x="1527175" y="2227263"/>
          <p14:tracePt t="4965" x="1514475" y="2214563"/>
          <p14:tracePt t="4975" x="1501775" y="2201863"/>
          <p14:tracePt t="4982" x="1489075" y="2190750"/>
          <p14:tracePt t="4992" x="1489075" y="2178050"/>
          <p14:tracePt t="5002" x="1476375" y="2165350"/>
          <p14:tracePt t="5013" x="1476375" y="2152650"/>
          <p14:tracePt t="5022" x="1465263" y="2139950"/>
          <p14:tracePt t="5032" x="1452563" y="2139950"/>
          <p14:tracePt t="5051" x="1452563" y="2127250"/>
          <p14:tracePt t="5062" x="1439863" y="2127250"/>
          <p14:tracePt t="5072" x="1427163" y="2114550"/>
          <p14:tracePt t="5092" x="1414463" y="2114550"/>
          <p14:tracePt t="5112" x="1401763" y="2114550"/>
          <p14:tracePt t="5131" x="1389063" y="2114550"/>
          <p14:tracePt t="5140" x="1376363" y="2114550"/>
          <p14:tracePt t="5160" x="1352550" y="2114550"/>
          <p14:tracePt t="5170" x="1339850" y="2114550"/>
          <p14:tracePt t="5191" x="1327150" y="2114550"/>
          <p14:tracePt t="5200" x="1314450" y="2114550"/>
          <p14:tracePt t="5222" x="1301750" y="2114550"/>
          <p14:tracePt t="5243" x="1276350" y="2127250"/>
          <p14:tracePt t="5251" x="1276350" y="2139950"/>
          <p14:tracePt t="5259" x="1263650" y="2152650"/>
          <p14:tracePt t="5270" x="1263650" y="2165350"/>
          <p14:tracePt t="5280" x="1252538" y="2178050"/>
          <p14:tracePt t="5300" x="1239838" y="2190750"/>
          <p14:tracePt t="5310" x="1227138" y="2214563"/>
          <p14:tracePt t="5329" x="1214438" y="2227263"/>
          <p14:tracePt t="5339" x="1201738" y="2252663"/>
          <p14:tracePt t="5360" x="1201738" y="2278063"/>
          <p14:tracePt t="5369" x="1201738" y="2303463"/>
          <p14:tracePt t="5379" x="1201738" y="2314575"/>
          <p14:tracePt t="5390" x="1201738" y="2327275"/>
          <p14:tracePt t="5399" x="1201738" y="2352675"/>
          <p14:tracePt t="5420" x="1201738" y="2378075"/>
          <p14:tracePt t="5429" x="1201738" y="2390775"/>
          <p14:tracePt t="5438" x="1201738" y="2403475"/>
          <p14:tracePt t="5449" x="1201738" y="2427288"/>
          <p14:tracePt t="5458" x="1201738" y="2439988"/>
          <p14:tracePt t="5469" x="1201738" y="2465388"/>
          <p14:tracePt t="5480" x="1201738" y="2478088"/>
          <p14:tracePt t="5490" x="1201738" y="2490788"/>
          <p14:tracePt t="5499" x="1201738" y="2516188"/>
          <p14:tracePt t="5509" x="1201738" y="2540000"/>
          <p14:tracePt t="5527" x="1201738" y="2565400"/>
          <p14:tracePt t="5538" x="1214438" y="2590800"/>
          <p14:tracePt t="5548" x="1227138" y="2603500"/>
          <p14:tracePt t="5557" x="1227138" y="2616200"/>
          <p14:tracePt t="5568" x="1227138" y="2640013"/>
          <p14:tracePt t="5577" x="1239838" y="2652713"/>
          <p14:tracePt t="5587" x="1239838" y="2678113"/>
          <p14:tracePt t="5598" x="1239838" y="2690813"/>
          <p14:tracePt t="5607" x="1239838" y="2703513"/>
          <p14:tracePt t="5616" x="1252538" y="2728913"/>
          <p14:tracePt t="5628" x="1263650" y="2752725"/>
          <p14:tracePt t="5637" x="1276350" y="2765425"/>
          <p14:tracePt t="5646" x="1289050" y="2778125"/>
          <p14:tracePt t="5657" x="1301750" y="2803525"/>
          <p14:tracePt t="5667" x="1301750" y="2828925"/>
          <p14:tracePt t="5686" x="1314450" y="2840038"/>
          <p14:tracePt t="5696" x="1327150" y="2852738"/>
          <p14:tracePt t="5706" x="1327150" y="2865438"/>
          <p14:tracePt t="5726" x="1339850" y="2878138"/>
          <p14:tracePt t="5737" x="1363663" y="2890838"/>
          <p14:tracePt t="5748" x="1376363" y="2890838"/>
          <p14:tracePt t="5757" x="1376363" y="2903538"/>
          <p14:tracePt t="5775" x="1389063" y="2903538"/>
          <p14:tracePt t="5796" x="1401763" y="2903538"/>
          <p14:tracePt t="5825" x="1414463" y="2903538"/>
          <p14:tracePt t="5836" x="1427163" y="2903538"/>
          <p14:tracePt t="5856" x="1439863" y="2903538"/>
          <p14:tracePt t="5884" x="1452563" y="2903538"/>
          <p14:tracePt t="5896" x="1465263" y="2903538"/>
          <p14:tracePt t="5914" x="1476375" y="2903538"/>
          <p14:tracePt t="6949" x="1465263" y="2903538"/>
          <p14:tracePt t="6957" x="1414463" y="2890838"/>
          <p14:tracePt t="6968" x="1363663" y="2878138"/>
          <p14:tracePt t="6978" x="1314450" y="2865438"/>
          <p14:tracePt t="6987" x="1263650" y="2852738"/>
          <p14:tracePt t="6996" x="1227138" y="2840038"/>
          <p14:tracePt t="7006" x="1189038" y="2828925"/>
          <p14:tracePt t="7015" x="1163638" y="2816225"/>
          <p14:tracePt t="7026" x="1139825" y="2816225"/>
          <p14:tracePt t="7034" x="1101725" y="2803525"/>
          <p14:tracePt t="7046" x="1063625" y="2790825"/>
          <p14:tracePt t="7055" x="1063625" y="2778125"/>
          <p14:tracePt t="7065" x="1038225" y="2778125"/>
          <p14:tracePt t="7077" x="1014413" y="2765425"/>
          <p14:tracePt t="7086" x="1001713" y="2752725"/>
          <p14:tracePt t="7097" x="989013" y="2740025"/>
          <p14:tracePt t="7104" x="963613" y="2728913"/>
          <p14:tracePt t="7135" x="950913" y="2716213"/>
          <p14:tracePt t="7145" x="938213" y="2716213"/>
          <p14:tracePt t="7154" x="925513" y="2703513"/>
          <p14:tracePt t="7175" x="925513" y="2690813"/>
          <p14:tracePt t="7184" x="914400" y="2690813"/>
          <p14:tracePt t="7196" x="901700" y="2690813"/>
          <p14:tracePt t="7205" x="889000" y="2690813"/>
          <p14:tracePt t="7216" x="863600" y="2678113"/>
          <p14:tracePt t="7225" x="850900" y="2678113"/>
          <p14:tracePt t="7236" x="838200" y="2665413"/>
          <p14:tracePt t="7246" x="838200" y="2652713"/>
          <p14:tracePt t="7264" x="825500" y="2652713"/>
          <p14:tracePt t="7274" x="814388" y="2652713"/>
          <p14:tracePt t="7283" x="801688" y="2640013"/>
          <p14:tracePt t="7303" x="801688" y="2627313"/>
          <p14:tracePt t="7313" x="788988" y="2627313"/>
          <p14:tracePt t="7323" x="776288" y="2616200"/>
          <p14:tracePt t="7353" x="763588" y="2616200"/>
          <p14:tracePt t="7361" x="763588" y="2603500"/>
          <p14:tracePt t="7372" x="750888" y="2603500"/>
          <p14:tracePt t="7384" x="738188" y="2603500"/>
          <p14:tracePt t="7414" x="725488" y="2603500"/>
          <p14:tracePt t="7432" x="712788" y="2603500"/>
          <p14:tracePt t="7442" x="701675" y="2603500"/>
          <p14:tracePt t="7452" x="701675" y="2590800"/>
          <p14:tracePt t="7878" x="712788" y="2590800"/>
          <p14:tracePt t="7888" x="725488" y="2590800"/>
          <p14:tracePt t="7899" x="725488" y="2603500"/>
          <p14:tracePt t="7908" x="738188" y="2603500"/>
          <p14:tracePt t="7918" x="763588" y="2603500"/>
          <p14:tracePt t="7929" x="788988" y="2603500"/>
          <p14:tracePt t="7938" x="814388" y="2616200"/>
          <p14:tracePt t="7950" x="850900" y="2627313"/>
          <p14:tracePt t="7958" x="876300" y="2627313"/>
          <p14:tracePt t="7967" x="914400" y="2640013"/>
          <p14:tracePt t="7979" x="938213" y="2640013"/>
          <p14:tracePt t="7988" x="963613" y="2652713"/>
          <p14:tracePt t="7997" x="1001713" y="2665413"/>
          <p14:tracePt t="8009" x="1050925" y="2665413"/>
          <p14:tracePt t="8019" x="1101725" y="2665413"/>
          <p14:tracePt t="8028" x="1127125" y="2665413"/>
          <p14:tracePt t="8037" x="1176338" y="2665413"/>
          <p14:tracePt t="8048" x="1227138" y="2665413"/>
          <p14:tracePt t="8057" x="1276350" y="2665413"/>
          <p14:tracePt t="8067" x="1314450" y="2665413"/>
          <p14:tracePt t="8078" x="1339850" y="2665413"/>
          <p14:tracePt t="8086" x="1389063" y="2665413"/>
          <p14:tracePt t="8097" x="1439863" y="2665413"/>
          <p14:tracePt t="8107" x="1452563" y="2665413"/>
          <p14:tracePt t="8116" x="1476375" y="2665413"/>
          <p14:tracePt t="8128" x="1514475" y="2665413"/>
          <p14:tracePt t="8138" x="1539875" y="2665413"/>
          <p14:tracePt t="8147" x="1565275" y="2665413"/>
          <p14:tracePt t="8157" x="1601788" y="2665413"/>
          <p14:tracePt t="8166" x="1639888" y="2665413"/>
          <p14:tracePt t="8176" x="1652588" y="2665413"/>
          <p14:tracePt t="8186" x="1677988" y="2665413"/>
          <p14:tracePt t="8196" x="1689100" y="2665413"/>
          <p14:tracePt t="8207" x="1701800" y="2665413"/>
          <p14:tracePt t="8214" x="1727200" y="2665413"/>
          <p14:tracePt t="8235" x="1739900" y="2665413"/>
          <p14:tracePt t="8246" x="1752600" y="2665413"/>
          <p14:tracePt t="8266" x="1765300" y="2665413"/>
          <p14:tracePt t="8295" x="1778000" y="2665413"/>
          <p14:tracePt t="8306" x="1790700" y="2665413"/>
          <p14:tracePt t="8326" x="1801813" y="2665413"/>
          <p14:tracePt t="8345" x="1814513" y="2665413"/>
          <p14:tracePt t="8365" x="1827213" y="2665413"/>
          <p14:tracePt t="8395" x="1839913" y="2665413"/>
          <p14:tracePt t="8404" x="1852613" y="2665413"/>
          <p14:tracePt t="8425" x="1865313" y="2665413"/>
          <p14:tracePt t="8772" x="1865313" y="2652713"/>
          <p14:tracePt t="8801" x="1865313" y="2640013"/>
          <p14:tracePt t="8821" x="1865313" y="2627313"/>
          <p14:tracePt t="8832" x="1890713" y="2565400"/>
          <p14:tracePt t="8841" x="1965325" y="2490788"/>
          <p14:tracePt t="8850" x="2027238" y="2439988"/>
          <p14:tracePt t="8861" x="2065338" y="2378075"/>
          <p14:tracePt t="8871" x="2090738" y="2327275"/>
          <p14:tracePt t="8881" x="2116138" y="2303463"/>
          <p14:tracePt t="8890" x="2127250" y="2265363"/>
          <p14:tracePt t="8902" x="2139950" y="2239963"/>
          <p14:tracePt t="8912" x="2139950" y="2227263"/>
          <p14:tracePt t="8922" x="2152650" y="2214563"/>
          <p14:tracePt t="8933" x="2165350" y="2201863"/>
          <p14:tracePt t="8940" x="2165350" y="2190750"/>
          <p14:tracePt t="8950" x="2178050" y="2178050"/>
          <p14:tracePt t="8959" x="2190750" y="2165350"/>
          <p14:tracePt t="8969" x="2203450" y="2165350"/>
          <p14:tracePt t="8979" x="2203450" y="2152650"/>
          <p14:tracePt t="8990" x="2216150" y="2152650"/>
          <p14:tracePt t="8999" x="2216150" y="2139950"/>
          <p14:tracePt t="9010" x="2228850" y="2139950"/>
          <p14:tracePt t="9049" x="2228850" y="2152650"/>
          <p14:tracePt t="9059" x="2228850" y="2178050"/>
          <p14:tracePt t="9070" x="2228850" y="2201863"/>
          <p14:tracePt t="9088" x="2228850" y="2239963"/>
          <p14:tracePt t="9099" x="2228850" y="2265363"/>
          <p14:tracePt t="9109" x="2228850" y="2278063"/>
          <p14:tracePt t="9118" x="2228850" y="2303463"/>
          <p14:tracePt t="9129" x="2228850" y="2327275"/>
          <p14:tracePt t="9139" x="2228850" y="2365375"/>
          <p14:tracePt t="9148" x="2228850" y="2403475"/>
          <p14:tracePt t="9159" x="2216150" y="2452688"/>
          <p14:tracePt t="9170" x="2203450" y="2490788"/>
          <p14:tracePt t="9182" x="2190750" y="2503488"/>
          <p14:tracePt t="9189" x="2178050" y="2540000"/>
          <p14:tracePt t="9200" x="2165350" y="2565400"/>
          <p14:tracePt t="9208" x="2165350" y="2578100"/>
          <p14:tracePt t="9218" x="2152650" y="2590800"/>
          <p14:tracePt t="9228" x="2152650" y="2616200"/>
          <p14:tracePt t="9237" x="2152650" y="2627313"/>
          <p14:tracePt t="9248" x="2152650" y="2640013"/>
          <p14:tracePt t="9258" x="2152650" y="2665413"/>
          <p14:tracePt t="9267" x="2152650" y="2678113"/>
          <p14:tracePt t="9278" x="2152650" y="2690813"/>
          <p14:tracePt t="9285" x="2152650" y="2703513"/>
          <p14:tracePt t="9297" x="2152650" y="2716213"/>
          <p14:tracePt t="9317" x="2152650" y="2728913"/>
          <p14:tracePt t="9327" x="2152650" y="2740025"/>
          <p14:tracePt t="9347" x="2139950" y="2752725"/>
          <p14:tracePt t="9398" x="2139950" y="2765425"/>
          <p14:tracePt t="9624" x="2165350" y="2765425"/>
          <p14:tracePt t="9635" x="2216150" y="2765425"/>
          <p14:tracePt t="9644" x="2239963" y="2765425"/>
          <p14:tracePt t="9653" x="2316163" y="2765425"/>
          <p14:tracePt t="9664" x="2365375" y="2740025"/>
          <p14:tracePt t="9674" x="2416175" y="2728913"/>
          <p14:tracePt t="9683" x="2452688" y="2716213"/>
          <p14:tracePt t="9694" x="2478088" y="2716213"/>
          <p14:tracePt t="9703" x="2503488" y="2703513"/>
          <p14:tracePt t="9715" x="2541588" y="2690813"/>
          <p14:tracePt t="9725" x="2565400" y="2690813"/>
          <p14:tracePt t="9743" x="2590800" y="2690813"/>
          <p14:tracePt t="9753" x="2616200" y="2690813"/>
          <p14:tracePt t="9772" x="2641600" y="2690813"/>
          <p14:tracePt t="9783" x="2654300" y="2690813"/>
          <p14:tracePt t="9793" x="2667000" y="2690813"/>
          <p14:tracePt t="9803" x="2690813" y="2690813"/>
          <p14:tracePt t="9813" x="2703513" y="2703513"/>
          <p14:tracePt t="9823" x="2716213" y="2703513"/>
          <p14:tracePt t="9832" x="2728913" y="2703513"/>
          <p14:tracePt t="9854" x="2741613" y="2703513"/>
          <p14:tracePt t="9882" x="2754313" y="2703513"/>
          <p14:tracePt t="9891" x="2767013" y="2703513"/>
          <p14:tracePt t="9912" x="2778125" y="2703513"/>
          <p14:tracePt t="9921" x="2816225" y="2703513"/>
          <p14:tracePt t="9937" x="2828925" y="2703513"/>
          <p14:tracePt t="9943" x="2841625" y="2703513"/>
          <p14:tracePt t="9960" x="2867025" y="2703513"/>
          <p14:tracePt t="9963" x="2879725" y="2703513"/>
          <p14:tracePt t="9971" x="2890838" y="2703513"/>
          <p14:tracePt t="9983" x="2916238" y="2690813"/>
          <p14:tracePt t="9992" x="2928938" y="2678113"/>
          <p14:tracePt t="10001" x="2941638" y="2665413"/>
          <p14:tracePt t="10012" x="2979738" y="2640013"/>
          <p14:tracePt t="10020" x="3003550" y="2616200"/>
          <p14:tracePt t="10032" x="3016250" y="2590800"/>
          <p14:tracePt t="10041" x="3041650" y="2565400"/>
          <p14:tracePt t="10052" x="3067050" y="2540000"/>
          <p14:tracePt t="10062" x="3079750" y="2540000"/>
          <p14:tracePt t="10072" x="3079750" y="2516188"/>
          <p14:tracePt t="10088" x="3092450" y="2490788"/>
          <p14:tracePt t="10091" x="3103563" y="2465388"/>
          <p14:tracePt t="10101" x="3116263" y="2465388"/>
          <p14:tracePt t="10111" x="3128963" y="2439988"/>
          <p14:tracePt t="10120" x="3128963" y="2414588"/>
          <p14:tracePt t="10140" x="3141663" y="2403475"/>
          <p14:tracePt t="10150" x="3141663" y="2390775"/>
          <p14:tracePt t="10159" x="3141663" y="2378075"/>
          <p14:tracePt t="10179" x="3141663" y="2365375"/>
          <p14:tracePt t="10192" x="3141663" y="2352675"/>
          <p14:tracePt t="10214" x="3141663" y="2339975"/>
          <p14:tracePt t="10220" x="3141663" y="2314575"/>
          <p14:tracePt t="10239" x="3141663" y="2303463"/>
          <p14:tracePt t="10249" x="3128963" y="2290763"/>
          <p14:tracePt t="10259" x="3128963" y="2278063"/>
          <p14:tracePt t="10269" x="3103563" y="2278063"/>
          <p14:tracePt t="10278" x="3092450" y="2265363"/>
          <p14:tracePt t="10289" x="3067050" y="2252663"/>
          <p14:tracePt t="10298" x="3054350" y="2252663"/>
          <p14:tracePt t="10308" x="3041650" y="2239963"/>
          <p14:tracePt t="10318" x="3028950" y="2227263"/>
          <p14:tracePt t="10329" x="3003550" y="2227263"/>
          <p14:tracePt t="10338" x="2992438" y="2214563"/>
          <p14:tracePt t="10349" x="2979738" y="2214563"/>
          <p14:tracePt t="10359" x="2954338" y="2214563"/>
          <p14:tracePt t="10368" x="2928938" y="2201863"/>
          <p14:tracePt t="10389" x="2903538" y="2201863"/>
          <p14:tracePt t="10398" x="2890838" y="2201863"/>
          <p14:tracePt t="10408" x="2879725" y="2201863"/>
          <p14:tracePt t="10418" x="2854325" y="2201863"/>
          <p14:tracePt t="10429" x="2841625" y="2201863"/>
          <p14:tracePt t="10440" x="2828925" y="2201863"/>
          <p14:tracePt t="10449" x="2803525" y="2201863"/>
          <p14:tracePt t="10469" x="2778125" y="2201863"/>
          <p14:tracePt t="10482" x="2754313" y="2201863"/>
          <p14:tracePt t="10497" x="2728913" y="2201863"/>
          <p14:tracePt t="10509" x="2703513" y="2201863"/>
          <p14:tracePt t="10517" x="2703513" y="2214563"/>
          <p14:tracePt t="10527" x="2678113" y="2227263"/>
          <p14:tracePt t="10537" x="2654300" y="2239963"/>
          <p14:tracePt t="10547" x="2628900" y="2265363"/>
          <p14:tracePt t="10565" x="2616200" y="2278063"/>
          <p14:tracePt t="10576" x="2603500" y="2290763"/>
          <p14:tracePt t="10587" x="2603500" y="2303463"/>
          <p14:tracePt t="10606" x="2590800" y="2314575"/>
          <p14:tracePt t="10616" x="2578100" y="2327275"/>
          <p14:tracePt t="10627" x="2578100" y="2339975"/>
          <p14:tracePt t="10635" x="2578100" y="2365375"/>
          <p14:tracePt t="10647" x="2578100" y="2403475"/>
          <p14:tracePt t="10657" x="2578100" y="2414588"/>
          <p14:tracePt t="10668" x="2578100" y="2427288"/>
          <p14:tracePt t="10677" x="2578100" y="2452688"/>
          <p14:tracePt t="10686" x="2578100" y="2465388"/>
          <p14:tracePt t="10695" x="2578100" y="2490788"/>
          <p14:tracePt t="10705" x="2578100" y="2503488"/>
          <p14:tracePt t="10715" x="2590800" y="2516188"/>
          <p14:tracePt t="10725" x="2590800" y="2540000"/>
          <p14:tracePt t="10736" x="2603500" y="2565400"/>
          <p14:tracePt t="10746" x="2616200" y="2590800"/>
          <p14:tracePt t="10755" x="2628900" y="2616200"/>
          <p14:tracePt t="10767" x="2641600" y="2652713"/>
          <p14:tracePt t="10776" x="2654300" y="2678113"/>
          <p14:tracePt t="10789" x="2667000" y="2678113"/>
          <p14:tracePt t="10795" x="2667000" y="2703513"/>
          <p14:tracePt t="10805" x="2678113" y="2728913"/>
          <p14:tracePt t="10825" x="2690813" y="2740025"/>
          <p14:tracePt t="10835" x="2716213" y="2752725"/>
          <p14:tracePt t="10844" x="2728913" y="2765425"/>
          <p14:tracePt t="10854" x="2741613" y="2778125"/>
          <p14:tracePt t="10865" x="2767013" y="2790825"/>
          <p14:tracePt t="10874" x="2778125" y="2790825"/>
          <p14:tracePt t="10889" x="2790825" y="2803525"/>
          <p14:tracePt t="10897" x="2816225" y="2816225"/>
          <p14:tracePt t="10905" x="2828925" y="2816225"/>
          <p14:tracePt t="10916" x="2841625" y="2828925"/>
          <p14:tracePt t="10925" x="2867025" y="2828925"/>
          <p14:tracePt t="10935" x="2879725" y="2828925"/>
          <p14:tracePt t="10945" x="2890838" y="2828925"/>
          <p14:tracePt t="10954" x="2916238" y="2828925"/>
          <p14:tracePt t="10963" x="2928938" y="2828925"/>
          <p14:tracePt t="10972" x="2941638" y="2828925"/>
          <p14:tracePt t="10983" x="2954338" y="2828925"/>
          <p14:tracePt t="10993" x="2967038" y="2828925"/>
          <p14:tracePt t="11003" x="2992438" y="2828925"/>
          <p14:tracePt t="11013" x="3003550" y="2828925"/>
          <p14:tracePt t="11022" x="3016250" y="2828925"/>
          <p14:tracePt t="11034" x="3028950" y="2828925"/>
          <p14:tracePt t="11056" x="3054350" y="2828925"/>
          <p14:tracePt t="11063" x="3067050" y="2828925"/>
          <p14:tracePt t="11072" x="3079750" y="2828925"/>
          <p14:tracePt t="11082" x="3092450" y="2828925"/>
          <p14:tracePt t="11092" x="3103563" y="2828925"/>
          <p14:tracePt t="11103" x="3116263" y="2828925"/>
          <p14:tracePt t="11111" x="3128963" y="2816225"/>
          <p14:tracePt t="11132" x="3141663" y="2803525"/>
          <p14:tracePt t="11153" x="3154363" y="2803525"/>
          <p14:tracePt t="11165" x="3167063" y="2803525"/>
          <p14:tracePt t="11173" x="3167063" y="2790825"/>
          <p14:tracePt t="11193" x="3179763" y="2778125"/>
          <p14:tracePt t="12561" x="3192463" y="2778125"/>
          <p14:tracePt t="12572" x="3205163" y="2778125"/>
          <p14:tracePt t="12582" x="3216275" y="2778125"/>
          <p14:tracePt t="12594" x="3254375" y="2778125"/>
          <p14:tracePt t="12600" x="3305175" y="2778125"/>
          <p14:tracePt t="12610" x="3367088" y="2790825"/>
          <p14:tracePt t="12620" x="3441700" y="2816225"/>
          <p14:tracePt t="12629" x="3505200" y="2816225"/>
          <p14:tracePt t="12640" x="3567113" y="2828925"/>
          <p14:tracePt t="12649" x="3605213" y="2828925"/>
          <p14:tracePt t="12660" x="3643313" y="2840038"/>
          <p14:tracePt t="12672" x="3692525" y="2840038"/>
          <p14:tracePt t="12680" x="3717925" y="2840038"/>
          <p14:tracePt t="12689" x="3756025" y="2840038"/>
          <p14:tracePt t="12699" x="3779838" y="2840038"/>
          <p14:tracePt t="12709" x="3805238" y="2840038"/>
          <p14:tracePt t="12718" x="3830638" y="2852738"/>
          <p14:tracePt t="12727" x="3856038" y="2852738"/>
          <p14:tracePt t="12739" x="3879850" y="2852738"/>
          <p14:tracePt t="12748" x="3930650" y="2852738"/>
          <p14:tracePt t="12760" x="3956050" y="2852738"/>
          <p14:tracePt t="12769" x="3979863" y="2852738"/>
          <p14:tracePt t="12783" x="4017963" y="2852738"/>
          <p14:tracePt t="12789" x="4043363" y="2852738"/>
          <p14:tracePt t="12798" x="4056063" y="2852738"/>
          <p14:tracePt t="12808" x="4081463" y="2852738"/>
          <p14:tracePt t="12839" x="4092575" y="2852738"/>
          <p14:tracePt t="13048" x="4092575" y="2840038"/>
          <p14:tracePt t="13058" x="4081463" y="2840038"/>
          <p14:tracePt t="13067" x="4068763" y="2840038"/>
          <p14:tracePt t="13076" x="4056063" y="2828925"/>
          <p14:tracePt t="13084" x="4043363" y="2816225"/>
          <p14:tracePt t="13096" x="4017963" y="2803525"/>
          <p14:tracePt t="13105" x="4005263" y="2790825"/>
          <p14:tracePt t="13116" x="3992563" y="2790825"/>
          <p14:tracePt t="13126" x="3979863" y="2790825"/>
          <p14:tracePt t="13135" x="3968750" y="2778125"/>
          <p14:tracePt t="13146" x="3956050" y="2765425"/>
          <p14:tracePt t="13156" x="3930650" y="2765425"/>
          <p14:tracePt t="13165" x="3917950" y="2752725"/>
          <p14:tracePt t="13175" x="3905250" y="2728913"/>
          <p14:tracePt t="13185" x="3879850" y="2728913"/>
          <p14:tracePt t="13195" x="3856038" y="2728913"/>
          <p14:tracePt t="13216" x="3830638" y="2716213"/>
          <p14:tracePt t="13226" x="3805238" y="2703513"/>
          <p14:tracePt t="13248" x="3792538" y="2690813"/>
          <p14:tracePt t="13265" x="3779838" y="2678113"/>
          <p14:tracePt t="13284" x="3767138" y="2678113"/>
          <p14:tracePt t="13314" x="3756025" y="2678113"/>
          <p14:tracePt t="14147" x="3743325" y="2678113"/>
          <p14:tracePt t="14406" x="3730625" y="2678113"/>
          <p14:tracePt t="14449" x="3717925" y="2678113"/>
          <p14:tracePt t="14465" x="3705225" y="2678113"/>
          <p14:tracePt t="14497" x="3705225" y="2665413"/>
          <p14:tracePt t="14725" x="3717925" y="2665413"/>
          <p14:tracePt t="14812" x="3730625" y="2665413"/>
          <p14:tracePt t="14843" x="3743325" y="2665413"/>
          <p14:tracePt t="14892" x="3756025" y="2665413"/>
          <p14:tracePt t="15467" x="3767138" y="2665413"/>
          <p14:tracePt t="15477" x="3779838" y="2665413"/>
          <p14:tracePt t="15508" x="3792538" y="2665413"/>
          <p14:tracePt t="15518" x="3805238" y="2665413"/>
          <p14:tracePt t="15527" x="3817938" y="2665413"/>
          <p14:tracePt t="15536" x="3830638" y="2665413"/>
          <p14:tracePt t="15545" x="3856038" y="2665413"/>
          <p14:tracePt t="15557" x="3879850" y="2665413"/>
          <p14:tracePt t="15566" x="3905250" y="2665413"/>
          <p14:tracePt t="15575" x="3943350" y="2665413"/>
          <p14:tracePt t="15585" x="3979863" y="2665413"/>
          <p14:tracePt t="15600" x="3992563" y="2665413"/>
          <p14:tracePt t="15607" x="4030663" y="2665413"/>
          <p14:tracePt t="15615" x="4068763" y="2665413"/>
          <p14:tracePt t="15626" x="4081463" y="2665413"/>
          <p14:tracePt t="15635" x="4105275" y="2665413"/>
          <p14:tracePt t="15646" x="4130675" y="2665413"/>
          <p14:tracePt t="15665" x="4156075" y="2665413"/>
          <p14:tracePt t="15675" x="4181475" y="2665413"/>
          <p14:tracePt t="15695" x="4205288" y="2665413"/>
          <p14:tracePt t="15717" x="4217988" y="2665413"/>
          <p14:tracePt t="15746" x="4230688" y="2665413"/>
          <p14:tracePt t="15757" x="4243388" y="2665413"/>
          <p14:tracePt t="15784" x="4256088" y="2665413"/>
          <p14:tracePt t="15805" x="4268788" y="2665413"/>
          <p14:tracePt t="15813" x="4281488" y="2665413"/>
          <p14:tracePt t="15843" x="4294188" y="2665413"/>
          <p14:tracePt t="15864" x="4305300" y="2665413"/>
          <p14:tracePt t="15874" x="4318000" y="2665413"/>
          <p14:tracePt t="15906" x="4330700" y="2652713"/>
          <p14:tracePt t="15912" x="4343400" y="2652713"/>
          <p14:tracePt t="15943" x="4356100" y="2640013"/>
          <p14:tracePt t="15962" x="4368800" y="2627313"/>
          <p14:tracePt t="15973" x="4381500" y="2627313"/>
          <p14:tracePt t="15982" x="4381500" y="2616200"/>
          <p14:tracePt t="16002" x="4394200" y="2616200"/>
          <p14:tracePt t="16013" x="4406900" y="2616200"/>
          <p14:tracePt t="16023" x="4406900" y="2603500"/>
          <p14:tracePt t="16034" x="4406900" y="2590800"/>
          <p14:tracePt t="16042" x="4406900" y="2578100"/>
          <p14:tracePt t="16052" x="4418013" y="2565400"/>
          <p14:tracePt t="16062" x="4418013" y="2552700"/>
          <p14:tracePt t="16081" x="4418013" y="2540000"/>
          <p14:tracePt t="16133" x="4418013" y="2527300"/>
          <p14:tracePt t="16153" x="4430713" y="2527300"/>
          <p14:tracePt t="16163" x="4430713" y="2516188"/>
          <p14:tracePt t="16170" x="4443413" y="2516188"/>
          <p14:tracePt t="16181" x="4443413" y="2503488"/>
          <p14:tracePt t="16191" x="4456113" y="2503488"/>
          <p14:tracePt t="16221" x="4456113" y="2490788"/>
          <p14:tracePt t="16261" x="4456113" y="2478088"/>
          <p14:tracePt t="16320" x="4456113" y="2465388"/>
          <p14:tracePt t="16340" x="4456113" y="2452688"/>
          <p14:tracePt t="16707" x="4456113" y="2439988"/>
          <p14:tracePt t="16737" x="4468813" y="2439988"/>
          <p14:tracePt t="16749" x="4481513" y="2427288"/>
          <p14:tracePt t="16757" x="4481513" y="2414588"/>
          <p14:tracePt t="16766" x="4481513" y="2403475"/>
          <p14:tracePt t="16776" x="4494213" y="2390775"/>
          <p14:tracePt t="16787" x="4506913" y="2378075"/>
          <p14:tracePt t="16795" x="4518025" y="2365375"/>
          <p14:tracePt t="16825" x="4530725" y="2352675"/>
          <p14:tracePt t="16836" x="4543425" y="2352675"/>
          <p14:tracePt t="16848" x="4543425" y="2339975"/>
          <p14:tracePt t="16868" x="4543425" y="2327275"/>
          <p14:tracePt t="16887" x="4556125" y="2327275"/>
          <p14:tracePt t="16915" x="4568825" y="2327275"/>
          <p14:tracePt t="16926" x="4581525" y="2327275"/>
          <p14:tracePt t="16935" x="4594225" y="2327275"/>
          <p14:tracePt t="16964" x="4606925" y="2339975"/>
          <p14:tracePt t="16985" x="4619625" y="2352675"/>
          <p14:tracePt t="17005" x="4630738" y="2352675"/>
          <p14:tracePt t="17026" x="4643438" y="2365375"/>
          <p14:tracePt t="17034" x="4656138" y="2365375"/>
          <p14:tracePt t="17044" x="4656138" y="2378075"/>
          <p14:tracePt t="17064" x="4668838" y="2378075"/>
          <p14:tracePt t="17084" x="4681538" y="2378075"/>
          <p14:tracePt t="17093" x="4694238" y="2378075"/>
          <p14:tracePt t="17123" x="4706938" y="2378075"/>
          <p14:tracePt t="17142" x="4719638" y="2378075"/>
          <p14:tracePt t="17203" x="4719638" y="2390775"/>
          <p14:tracePt t="17233" x="4719638" y="2403475"/>
          <p14:tracePt t="17242" x="4719638" y="2414588"/>
          <p14:tracePt t="17263" x="4719638" y="2427288"/>
          <p14:tracePt t="17272" x="4719638" y="2439988"/>
          <p14:tracePt t="17282" x="4719638" y="2452688"/>
          <p14:tracePt t="17302" x="4719638" y="2478088"/>
          <p14:tracePt t="17312" x="4719638" y="2490788"/>
          <p14:tracePt t="17322" x="4706938" y="2503488"/>
          <p14:tracePt t="17331" x="4706938" y="2527300"/>
          <p14:tracePt t="17343" x="4706938" y="2552700"/>
          <p14:tracePt t="17361" x="4706938" y="2578100"/>
          <p14:tracePt t="17371" x="4706938" y="2590800"/>
          <p14:tracePt t="17381" x="4706938" y="2603500"/>
          <p14:tracePt t="17391" x="4706938" y="2616200"/>
          <p14:tracePt t="17401" x="4706938" y="2627313"/>
          <p14:tracePt t="17431" x="4706938" y="2640013"/>
          <p14:tracePt t="17451" x="4706938" y="2652713"/>
          <p14:tracePt t="17480" x="4706938" y="2665413"/>
          <p14:tracePt t="17531" x="4706938" y="2678113"/>
          <p14:tracePt t="17550" x="4706938" y="2690813"/>
          <p14:tracePt t="17599" x="4706938" y="2703513"/>
          <p14:tracePt t="17610" x="4694238" y="2703513"/>
          <p14:tracePt t="17620" x="4694238" y="2716213"/>
          <p14:tracePt t="17650" x="4694238" y="2728913"/>
          <p14:tracePt t="17689" x="4694238" y="2740025"/>
          <p14:tracePt t="17809" x="4681538" y="2740025"/>
          <p14:tracePt t="19137" x="4706938" y="2740025"/>
          <p14:tracePt t="19147" x="4768850" y="2740025"/>
          <p14:tracePt t="19157" x="4856163" y="2728913"/>
          <p14:tracePt t="19168" x="4956175" y="2716213"/>
          <p14:tracePt t="19177" x="5057775" y="2703513"/>
          <p14:tracePt t="19186" x="5194300" y="2665413"/>
          <p14:tracePt t="19198" x="5270500" y="2665413"/>
          <p14:tracePt t="19207" x="5370513" y="2640013"/>
          <p14:tracePt t="19217" x="5419725" y="2640013"/>
          <p14:tracePt t="19227" x="5470525" y="2616200"/>
          <p14:tracePt t="19236" x="5507038" y="2603500"/>
          <p14:tracePt t="19248" x="5519738" y="2590800"/>
          <p14:tracePt t="19256" x="5519738" y="2578100"/>
          <p14:tracePt t="19276" x="5519738" y="2565400"/>
          <p14:tracePt t="19286" x="5519738" y="2552700"/>
          <p14:tracePt t="19297" x="5519738" y="2540000"/>
          <p14:tracePt t="19307" x="5519738" y="2527300"/>
          <p14:tracePt t="19322" x="5519738" y="2516188"/>
          <p14:tracePt t="19329" x="5519738" y="2503488"/>
          <p14:tracePt t="19334" x="5519738" y="2490788"/>
          <p14:tracePt t="19346" x="5519738" y="2465388"/>
          <p14:tracePt t="19355" x="5519738" y="2452688"/>
          <p14:tracePt t="19365" x="5519738" y="2439988"/>
          <p14:tracePt t="19375" x="5519738" y="2414588"/>
          <p14:tracePt t="19386" x="5519738" y="2403475"/>
          <p14:tracePt t="19395" x="5519738" y="2390775"/>
          <p14:tracePt t="19405" x="5519738" y="2365375"/>
          <p14:tracePt t="19424" x="5519738" y="2352675"/>
          <p14:tracePt t="19456" x="5519738" y="2339975"/>
          <p14:tracePt t="19466" x="5519738" y="2327275"/>
          <p14:tracePt t="19494" x="5519738" y="2314575"/>
          <p14:tracePt t="19513" x="5519738" y="2303463"/>
          <p14:tracePt t="19545" x="5519738" y="2290763"/>
          <p14:tracePt t="19574" x="5507038" y="2290763"/>
          <p14:tracePt t="19585" x="5507038" y="2278063"/>
          <p14:tracePt t="19593" x="5495925" y="2278063"/>
          <p14:tracePt t="19603" x="5495925" y="2265363"/>
          <p14:tracePt t="19612" x="5483225" y="2265363"/>
          <p14:tracePt t="19633" x="5470525" y="2265363"/>
          <p14:tracePt t="19644" x="5457825" y="2252663"/>
          <p14:tracePt t="19652" x="5445125" y="2252663"/>
          <p14:tracePt t="19663" x="5419725" y="2239963"/>
          <p14:tracePt t="19673" x="5407025" y="2239963"/>
          <p14:tracePt t="19683" x="5394325" y="2227263"/>
          <p14:tracePt t="19695" x="5370513" y="2214563"/>
          <p14:tracePt t="19704" x="5357813" y="2214563"/>
          <p14:tracePt t="19714" x="5345113" y="2214563"/>
          <p14:tracePt t="19722" x="5319713" y="2214563"/>
          <p14:tracePt t="19732" x="5307013" y="2214563"/>
          <p14:tracePt t="19742" x="5294313" y="2214563"/>
          <p14:tracePt t="19752" x="5270500" y="2201863"/>
          <p14:tracePt t="19783" x="5257800" y="2201863"/>
          <p14:tracePt t="19804" x="5245100" y="2201863"/>
          <p14:tracePt t="19831" x="5232400" y="2201863"/>
          <p14:tracePt t="19841" x="5219700" y="2201863"/>
          <p14:tracePt t="19851" x="5207000" y="2201863"/>
          <p14:tracePt t="19881" x="5194300" y="2201863"/>
          <p14:tracePt t="19904" x="5181600" y="2201863"/>
          <p14:tracePt t="19912" x="5170488" y="2201863"/>
          <p14:tracePt t="19951" x="5157788" y="2201863"/>
          <p14:tracePt t="19960" x="5145088" y="2201863"/>
          <p14:tracePt t="19990" x="5132388" y="2201863"/>
          <p14:tracePt t="20010" x="5106988" y="2201863"/>
          <p14:tracePt t="20033" x="5094288" y="2201863"/>
          <p14:tracePt t="20049" x="5081588" y="2201863"/>
          <p14:tracePt t="20060" x="5068888" y="2201863"/>
          <p14:tracePt t="20079" x="5068888" y="2214563"/>
          <p14:tracePt t="20089" x="5057775" y="2214563"/>
          <p14:tracePt t="20101" x="5045075" y="2227263"/>
          <p14:tracePt t="20110" x="5045075" y="2239963"/>
          <p14:tracePt t="20122" x="5032375" y="2239963"/>
          <p14:tracePt t="20131" x="5032375" y="2265363"/>
          <p14:tracePt t="20139" x="5019675" y="2278063"/>
          <p14:tracePt t="20150" x="5006975" y="2278063"/>
          <p14:tracePt t="20159" x="5006975" y="2290763"/>
          <p14:tracePt t="20170" x="4994275" y="2303463"/>
          <p14:tracePt t="20181" x="4994275" y="2314575"/>
          <p14:tracePt t="20198" x="4994275" y="2339975"/>
          <p14:tracePt t="20208" x="4994275" y="2352675"/>
          <p14:tracePt t="20228" x="4994275" y="2378075"/>
          <p14:tracePt t="20239" x="4994275" y="2390775"/>
          <p14:tracePt t="20249" x="4994275" y="2403475"/>
          <p14:tracePt t="20258" x="4994275" y="2427288"/>
          <p14:tracePt t="20278" x="4994275" y="2439988"/>
          <p14:tracePt t="20287" x="4994275" y="2452688"/>
          <p14:tracePt t="20299" x="4994275" y="2465388"/>
          <p14:tracePt t="20309" x="4994275" y="2478088"/>
          <p14:tracePt t="20317" x="4994275" y="2490788"/>
          <p14:tracePt t="20327" x="4994275" y="2503488"/>
          <p14:tracePt t="20347" x="4994275" y="2516188"/>
          <p14:tracePt t="20357" x="4994275" y="2527300"/>
          <p14:tracePt t="20367" x="5006975" y="2540000"/>
          <p14:tracePt t="20377" x="5019675" y="2540000"/>
          <p14:tracePt t="20387" x="5019675" y="2552700"/>
          <p14:tracePt t="20396" x="5019675" y="2565400"/>
          <p14:tracePt t="20406" x="5032375" y="2565400"/>
          <p14:tracePt t="20417" x="5045075" y="2578100"/>
          <p14:tracePt t="20427" x="5057775" y="2603500"/>
          <p14:tracePt t="20438" x="5057775" y="2616200"/>
          <p14:tracePt t="20459" x="5068888" y="2616200"/>
          <p14:tracePt t="20466" x="5081588" y="2616200"/>
          <p14:tracePt t="20477" x="5081588" y="2627313"/>
          <p14:tracePt t="20486" x="5094288" y="2627313"/>
          <p14:tracePt t="20497" x="5094288" y="2640013"/>
          <p14:tracePt t="20506" x="5106988" y="2640013"/>
          <p14:tracePt t="20526" x="5119688" y="2640013"/>
          <p14:tracePt t="20536" x="5119688" y="2652713"/>
          <p14:tracePt t="20555" x="5132388" y="2665413"/>
          <p14:tracePt t="20566" x="5145088" y="2665413"/>
          <p14:tracePt t="20577" x="5157788" y="2678113"/>
          <p14:tracePt t="20606" x="5170488" y="2678113"/>
          <p14:tracePt t="20625" x="5181600" y="2678113"/>
          <p14:tracePt t="20635" x="5194300" y="2678113"/>
          <p14:tracePt t="20655" x="5207000" y="2678113"/>
          <p14:tracePt t="20665" x="5232400" y="2678113"/>
          <p14:tracePt t="20688" x="5257800" y="2678113"/>
          <p14:tracePt t="20696" x="5270500" y="2678113"/>
          <p14:tracePt t="20714" x="5294313" y="2678113"/>
          <p14:tracePt t="20735" x="5307013" y="2678113"/>
          <p14:tracePt t="20744" x="5319713" y="2678113"/>
          <p14:tracePt t="20754" x="5332413" y="2678113"/>
          <p14:tracePt t="20777" x="5345113" y="2678113"/>
          <p14:tracePt t="20785" x="5357813" y="2678113"/>
          <p14:tracePt t="20794" x="5357813" y="2665413"/>
          <p14:tracePt t="20814" x="5370513" y="2665413"/>
          <p14:tracePt t="20823" x="5370513" y="2652713"/>
          <p14:tracePt t="20833" x="5383213" y="2652713"/>
          <p14:tracePt t="20853" x="5394325" y="2652713"/>
          <p14:tracePt t="20873" x="5407025" y="2652713"/>
          <p14:tracePt t="20883" x="5419725" y="2652713"/>
          <p14:tracePt t="20905" x="5419725" y="2640013"/>
          <p14:tracePt t="20914" x="5432425" y="2640013"/>
          <p14:tracePt t="20923" x="5432425" y="2627313"/>
          <p14:tracePt t="20949" x="5445125" y="2616200"/>
          <p14:tracePt t="20953" x="5457825" y="2616200"/>
          <p14:tracePt t="20984" x="5470525" y="2603500"/>
          <p14:tracePt t="21003" x="5483225" y="2590800"/>
          <p14:tracePt t="21031" x="5495925" y="2590800"/>
          <p14:tracePt t="21041" x="5507038" y="2578100"/>
          <p14:tracePt t="21061" x="5519738" y="2565400"/>
          <p14:tracePt t="21073" x="5519738" y="2552700"/>
          <p14:tracePt t="21084" x="5532438" y="2540000"/>
          <p14:tracePt t="21091" x="5545138" y="2527300"/>
          <p14:tracePt t="21106" x="5545138" y="2516188"/>
          <p14:tracePt t="21122" x="5545138" y="2503488"/>
          <p14:tracePt t="21136" x="5545138" y="2490788"/>
          <p14:tracePt t="21141" x="5557838" y="2478088"/>
          <p14:tracePt t="21151" x="5557838" y="2465388"/>
          <p14:tracePt t="21161" x="5557838" y="2452688"/>
          <p14:tracePt t="21171" x="5557838" y="2439988"/>
          <p14:tracePt t="21180" x="5557838" y="2414588"/>
          <p14:tracePt t="21190" x="5557838" y="2390775"/>
          <p14:tracePt t="21210" x="5557838" y="2365375"/>
          <p14:tracePt t="21220" x="5557838" y="2339975"/>
          <p14:tracePt t="21241" x="5557838" y="2314575"/>
          <p14:tracePt t="21250" x="5557838" y="2290763"/>
          <p14:tracePt t="21269" x="5557838" y="2278063"/>
          <p14:tracePt t="21280" x="5557838" y="2265363"/>
          <p14:tracePt t="21290" x="5545138" y="2265363"/>
          <p14:tracePt t="21300" x="5532438" y="2252663"/>
          <p14:tracePt t="21311" x="5532438" y="2227263"/>
          <p14:tracePt t="21321" x="5519738" y="2214563"/>
          <p14:tracePt t="21338" x="5507038" y="2214563"/>
          <p14:tracePt t="21340" x="5495925" y="2201863"/>
          <p14:tracePt t="21350" x="5470525" y="2190750"/>
          <p14:tracePt t="21359" x="5470525" y="2178050"/>
          <p14:tracePt t="21369" x="5445125" y="2178050"/>
          <p14:tracePt t="21380" x="5432425" y="2152650"/>
          <p14:tracePt t="21388" x="5432425" y="2139950"/>
          <p14:tracePt t="21399" x="5419725" y="2139950"/>
          <p14:tracePt t="21409" x="5407025" y="2127250"/>
          <p14:tracePt t="21418" x="5394325" y="2127250"/>
          <p14:tracePt t="21438" x="5370513" y="2127250"/>
          <p14:tracePt t="21450" x="5345113" y="2114550"/>
          <p14:tracePt t="21458" x="5345113" y="2101850"/>
          <p14:tracePt t="21468" x="5319713" y="2101850"/>
          <p14:tracePt t="21477" x="5294313" y="2089150"/>
          <p14:tracePt t="21498" x="5270500" y="2078038"/>
          <p14:tracePt t="21506" x="5245100" y="2078038"/>
          <p14:tracePt t="21528" x="5219700" y="2078038"/>
          <p14:tracePt t="21537" x="5207000" y="2078038"/>
          <p14:tracePt t="21552" x="5194300" y="2078038"/>
          <p14:tracePt t="21558" x="5170488" y="2078038"/>
          <p14:tracePt t="21568" x="5157788" y="2078038"/>
          <p14:tracePt t="21587" x="5145088" y="2078038"/>
          <p14:tracePt t="21607" x="5132388" y="2078038"/>
          <p14:tracePt t="21617" x="5119688" y="2078038"/>
          <p14:tracePt t="21637" x="5106988" y="2078038"/>
          <p14:tracePt t="21647" x="5094288" y="2078038"/>
          <p14:tracePt t="21667" x="5081588" y="2078038"/>
          <p14:tracePt t="21681" x="5068888" y="2078038"/>
          <p14:tracePt t="21696" x="5057775" y="2078038"/>
          <p14:tracePt t="21707" x="5045075" y="2078038"/>
          <p14:tracePt t="21736" x="5032375" y="2078038"/>
          <p14:tracePt t="21746" x="5019675" y="2078038"/>
          <p14:tracePt t="21757" x="5019675" y="2089150"/>
          <p14:tracePt t="21767" x="5019675" y="2101850"/>
          <p14:tracePt t="21781" x="5006975" y="2101850"/>
          <p14:tracePt t="21787" x="4994275" y="2114550"/>
          <p14:tracePt t="21795" x="4994275" y="2127250"/>
          <p14:tracePt t="21807" x="4981575" y="2127250"/>
          <p14:tracePt t="21815" x="4981575" y="2139950"/>
          <p14:tracePt t="21825" x="4968875" y="2152650"/>
          <p14:tracePt t="21834" x="4956175" y="2165350"/>
          <p14:tracePt t="21855" x="4956175" y="2178050"/>
          <p14:tracePt t="21865" x="4956175" y="2190750"/>
          <p14:tracePt t="21876" x="4956175" y="2201863"/>
          <p14:tracePt t="21888" x="4956175" y="2214563"/>
          <p14:tracePt t="21895" x="4956175" y="2239963"/>
          <p14:tracePt t="21907" x="4956175" y="2252663"/>
          <p14:tracePt t="21915" x="4956175" y="2265363"/>
          <p14:tracePt t="21924" x="4956175" y="2290763"/>
          <p14:tracePt t="21945" x="4956175" y="2314575"/>
          <p14:tracePt t="21954" x="4956175" y="2339975"/>
          <p14:tracePt t="21974" x="4956175" y="2352675"/>
          <p14:tracePt t="21983" x="4956175" y="2378075"/>
          <p14:tracePt t="22004" x="4956175" y="2390775"/>
          <p14:tracePt t="22014" x="4956175" y="2403475"/>
          <p14:tracePt t="22035" x="4956175" y="2414588"/>
          <p14:tracePt t="22045" x="4956175" y="2427288"/>
          <p14:tracePt t="22056" x="4956175" y="2439988"/>
          <p14:tracePt t="22072" x="4956175" y="2452688"/>
          <p14:tracePt t="22084" x="4956175" y="2465388"/>
          <p14:tracePt t="22094" x="4968875" y="2478088"/>
          <p14:tracePt t="22113" x="4968875" y="2490788"/>
          <p14:tracePt t="22123" x="4968875" y="2503488"/>
          <p14:tracePt t="22133" x="4981575" y="2503488"/>
          <p14:tracePt t="22142" x="4994275" y="2516188"/>
          <p14:tracePt t="22156" x="5006975" y="2540000"/>
          <p14:tracePt t="22164" x="5006975" y="2552700"/>
          <p14:tracePt t="22183" x="5019675" y="2565400"/>
          <p14:tracePt t="22191" x="5032375" y="2578100"/>
          <p14:tracePt t="22203" x="5045075" y="2578100"/>
          <p14:tracePt t="22212" x="5045075" y="2590800"/>
          <p14:tracePt t="22223" x="5045075" y="2603500"/>
          <p14:tracePt t="22233" x="5057775" y="2616200"/>
          <p14:tracePt t="22242" x="5068888" y="2616200"/>
          <p14:tracePt t="22273" x="5081588" y="2627313"/>
          <p14:tracePt t="22282" x="5094288" y="2627313"/>
          <p14:tracePt t="22291" x="5094288" y="2640013"/>
          <p14:tracePt t="22309" x="5106988" y="2640013"/>
          <p14:tracePt t="22312" x="5106988" y="2652713"/>
          <p14:tracePt t="22331" x="5119688" y="2652713"/>
          <p14:tracePt t="22340" x="5132388" y="2652713"/>
          <p14:tracePt t="22361" x="5145088" y="2652713"/>
          <p14:tracePt t="22391" x="5157788" y="2652713"/>
          <p14:tracePt t="22400" x="5170488" y="2652713"/>
          <p14:tracePt t="22430" x="5181600" y="2652713"/>
          <p14:tracePt t="22450" x="5194300" y="2652713"/>
          <p14:tracePt t="22459" x="5207000" y="2652713"/>
          <p14:tracePt t="22481" x="5232400" y="2652713"/>
          <p14:tracePt t="22490" x="5245100" y="2652713"/>
          <p14:tracePt t="22519" x="5257800" y="2652713"/>
          <p14:tracePt t="22540" x="5270500" y="2652713"/>
          <p14:tracePt t="22549" x="5281613" y="2652713"/>
          <p14:tracePt t="22579" x="5307013" y="2652713"/>
          <p14:tracePt t="22589" x="5319713" y="2652713"/>
          <p14:tracePt t="22599" x="5319713" y="2640013"/>
          <p14:tracePt t="22610" x="5332413" y="2640013"/>
          <p14:tracePt t="22619" x="5357813" y="2627313"/>
          <p14:tracePt t="22638" x="5370513" y="2616200"/>
          <p14:tracePt t="22648" x="5383213" y="2616200"/>
          <p14:tracePt t="22659" x="5394325" y="2616200"/>
          <p14:tracePt t="22668" x="5419725" y="2603500"/>
          <p14:tracePt t="22678" x="5432425" y="2603500"/>
          <p14:tracePt t="22688" x="5432425" y="2590800"/>
          <p14:tracePt t="22698" x="5445125" y="2578100"/>
          <p14:tracePt t="22709" x="5457825" y="2578100"/>
          <p14:tracePt t="22718" x="5483225" y="2565400"/>
          <p14:tracePt t="22728" x="5483225" y="2552700"/>
          <p14:tracePt t="22738" x="5495925" y="2540000"/>
          <p14:tracePt t="22751" x="5507038" y="2527300"/>
          <p14:tracePt t="22769" x="5507038" y="2516188"/>
          <p14:tracePt t="22778" x="5519738" y="2503488"/>
          <p14:tracePt t="22786" x="5532438" y="2503488"/>
          <p14:tracePt t="22798" x="5545138" y="2490788"/>
          <p14:tracePt t="22807" x="5545138" y="2465388"/>
          <p14:tracePt t="22827" x="5545138" y="2452688"/>
          <p14:tracePt t="22837" x="5545138" y="2439988"/>
          <p14:tracePt t="22846" x="5545138" y="2427288"/>
          <p14:tracePt t="22857" x="5545138" y="2414588"/>
          <p14:tracePt t="22868" x="5545138" y="2390775"/>
          <p14:tracePt t="22881" x="5545138" y="2378075"/>
          <p14:tracePt t="22898" x="5545138" y="2365375"/>
          <p14:tracePt t="22910" x="5545138" y="2352675"/>
          <p14:tracePt t="22929" x="5545138" y="2339975"/>
          <p14:tracePt t="22956" x="5545138" y="2314575"/>
          <p14:tracePt t="22965" x="5545138" y="2303463"/>
          <p14:tracePt t="22976" x="5545138" y="2278063"/>
          <p14:tracePt t="22986" x="5532438" y="2265363"/>
          <p14:tracePt t="22996" x="5532438" y="2252663"/>
          <p14:tracePt t="23011" x="5519738" y="2227263"/>
          <p14:tracePt t="23016" x="5507038" y="2201863"/>
          <p14:tracePt t="23026" x="5495925" y="2190750"/>
          <p14:tracePt t="23037" x="5495925" y="2178050"/>
          <p14:tracePt t="23047" x="5483225" y="2165350"/>
          <p14:tracePt t="23055" x="5470525" y="2165350"/>
          <p14:tracePt t="23065" x="5457825" y="2152650"/>
          <p14:tracePt t="23075" x="5432425" y="2127250"/>
          <p14:tracePt t="23085" x="5419725" y="2114550"/>
          <p14:tracePt t="23095" x="5407025" y="2101850"/>
          <p14:tracePt t="23105" x="5383213" y="2089150"/>
          <p14:tracePt t="23114" x="5370513" y="2089150"/>
          <p14:tracePt t="23125" x="5345113" y="2089150"/>
          <p14:tracePt t="23137" x="5332413" y="2089150"/>
          <p14:tracePt t="23145" x="5319713" y="2078038"/>
          <p14:tracePt t="23156" x="5307013" y="2078038"/>
          <p14:tracePt t="23164" x="5281613" y="2065338"/>
          <p14:tracePt t="23174" x="5270500" y="2052638"/>
          <p14:tracePt t="23184" x="5245100" y="2052638"/>
          <p14:tracePt t="23194" x="5219700" y="2052638"/>
          <p14:tracePt t="23204" x="5207000" y="2052638"/>
          <p14:tracePt t="23214" x="5181600" y="2052638"/>
          <p14:tracePt t="23224" x="5170488" y="2052638"/>
          <p14:tracePt t="23234" x="5157788" y="2052638"/>
          <p14:tracePt t="23244" x="5145088" y="2052638"/>
          <p14:tracePt t="23254" x="5132388" y="2052638"/>
          <p14:tracePt t="23264" x="5106988" y="2052638"/>
          <p14:tracePt t="23276" x="5094288" y="2052638"/>
          <p14:tracePt t="23287" x="5081588" y="2052638"/>
          <p14:tracePt t="23294" x="5057775" y="2052638"/>
          <p14:tracePt t="23304" x="5045075" y="2052638"/>
          <p14:tracePt t="23313" x="5032375" y="2052638"/>
          <p14:tracePt t="23323" x="5006975" y="2052638"/>
          <p14:tracePt t="23333" x="4994275" y="2052638"/>
          <p14:tracePt t="23344" x="4981575" y="2052638"/>
          <p14:tracePt t="23353" x="4968875" y="2052638"/>
          <p14:tracePt t="23364" x="4956175" y="2065338"/>
          <p14:tracePt t="23383" x="4945063" y="2078038"/>
          <p14:tracePt t="23392" x="4932363" y="2078038"/>
          <p14:tracePt t="23423" x="4919663" y="2089150"/>
          <p14:tracePt t="23433" x="4906963" y="2101850"/>
          <p14:tracePt t="23442" x="4894263" y="2101850"/>
          <p14:tracePt t="23452" x="4894263" y="2114550"/>
          <p14:tracePt t="23463" x="4894263" y="2139950"/>
          <p14:tracePt t="23482" x="4894263" y="2152650"/>
          <p14:tracePt t="23491" x="4894263" y="2165350"/>
          <p14:tracePt t="23501" x="4894263" y="2178050"/>
          <p14:tracePt t="23522" x="4894263" y="2190750"/>
          <p14:tracePt t="23531" x="4894263" y="2201863"/>
          <p14:tracePt t="23543" x="4894263" y="2214563"/>
          <p14:tracePt t="23553" x="4894263" y="2239963"/>
          <p14:tracePt t="23562" x="4894263" y="2265363"/>
          <p14:tracePt t="23584" x="4894263" y="2290763"/>
          <p14:tracePt t="23591" x="4894263" y="2314575"/>
          <p14:tracePt t="23601" x="4894263" y="2327275"/>
          <p14:tracePt t="23611" x="4894263" y="2339975"/>
          <p14:tracePt t="23621" x="4894263" y="2352675"/>
          <p14:tracePt t="23631" x="4894263" y="2365375"/>
          <p14:tracePt t="23640" x="4894263" y="2390775"/>
          <p14:tracePt t="23650" x="4894263" y="2403475"/>
          <p14:tracePt t="23661" x="4894263" y="2427288"/>
          <p14:tracePt t="23671" x="4906963" y="2439988"/>
          <p14:tracePt t="23680" x="4919663" y="2452688"/>
          <p14:tracePt t="23690" x="4932363" y="2478088"/>
          <p14:tracePt t="23700" x="4932363" y="2503488"/>
          <p14:tracePt t="23720" x="4932363" y="2516188"/>
          <p14:tracePt t="23730" x="4932363" y="2527300"/>
          <p14:tracePt t="23741" x="4945063" y="2552700"/>
          <p14:tracePt t="23751" x="4956175" y="2552700"/>
          <p14:tracePt t="23763" x="4968875" y="2590800"/>
          <p14:tracePt t="23770" x="4981575" y="2616200"/>
          <p14:tracePt t="23794" x="4981575" y="2627313"/>
          <p14:tracePt t="23799" x="4994275" y="2640013"/>
          <p14:tracePt t="23809" x="4994275" y="2652713"/>
          <p14:tracePt t="23819" x="5006975" y="2665413"/>
          <p14:tracePt t="23829" x="5006975" y="2678113"/>
          <p14:tracePt t="23849" x="5019675" y="2690813"/>
          <p14:tracePt t="23860" x="5019675" y="2703513"/>
          <p14:tracePt t="23872" x="5019675" y="2716213"/>
          <p14:tracePt t="23880" x="5032375" y="2716213"/>
          <p14:tracePt t="23888" x="5045075" y="2728913"/>
          <p14:tracePt t="23898" x="5057775" y="2740025"/>
          <p14:tracePt t="23918" x="5057775" y="2752725"/>
          <p14:tracePt t="23928" x="5068888" y="2752725"/>
          <p14:tracePt t="23938" x="5081588" y="2752725"/>
          <p14:tracePt t="23948" x="5081588" y="2765425"/>
          <p14:tracePt t="23969" x="5119688" y="2778125"/>
          <p14:tracePt t="23978" x="5132388" y="2778125"/>
          <p14:tracePt t="23988" x="5145088" y="2790825"/>
          <p14:tracePt t="23997" x="5170488" y="2790825"/>
          <p14:tracePt t="24007" x="5181600" y="2790825"/>
          <p14:tracePt t="24017" x="5194300" y="2790825"/>
          <p14:tracePt t="24027" x="5207000" y="2790825"/>
          <p14:tracePt t="24037" x="5232400" y="2790825"/>
          <p14:tracePt t="24047" x="5245100" y="2790825"/>
          <p14:tracePt t="24057" x="5257800" y="2790825"/>
          <p14:tracePt t="24068" x="5270500" y="2790825"/>
          <p14:tracePt t="24078" x="5294313" y="2790825"/>
          <p14:tracePt t="24097" x="5307013" y="2790825"/>
          <p14:tracePt t="24107" x="5319713" y="2778125"/>
          <p14:tracePt t="24126" x="5319713" y="2765425"/>
          <p14:tracePt t="24138" x="5332413" y="2765425"/>
          <p14:tracePt t="24148" x="5345113" y="2752725"/>
          <p14:tracePt t="24156" x="5345113" y="2740025"/>
          <p14:tracePt t="24176" x="5370513" y="2728913"/>
          <p14:tracePt t="24186" x="5383213" y="2728913"/>
          <p14:tracePt t="24196" x="5383213" y="2716213"/>
          <p14:tracePt t="24216" x="5394325" y="2703513"/>
          <p14:tracePt t="24226" x="5407025" y="2703513"/>
          <p14:tracePt t="24245" x="5419725" y="2690813"/>
          <p14:tracePt t="24267" x="5432425" y="2678113"/>
          <p14:tracePt t="24293" x="5445125" y="2665413"/>
          <p14:tracePt t="24296" x="5457825" y="2665413"/>
          <p14:tracePt t="24325" x="5470525" y="2652713"/>
          <p14:tracePt t="24334" x="5483225" y="2640013"/>
          <p14:tracePt t="24345" x="5483225" y="2627313"/>
          <p14:tracePt t="24355" x="5495925" y="2627313"/>
          <p14:tracePt t="24374" x="5507038" y="2616200"/>
          <p14:tracePt t="24385" x="5507038" y="2603500"/>
          <p14:tracePt t="24394" x="5519738" y="2603500"/>
          <p14:tracePt t="24404" x="5519738" y="2590800"/>
          <p14:tracePt t="24415" x="5532438" y="2578100"/>
          <p14:tracePt t="24424" x="5545138" y="2565400"/>
          <p14:tracePt t="24444" x="5557838" y="2565400"/>
          <p14:tracePt t="24454" x="5557838" y="2552700"/>
          <p14:tracePt t="24468" x="5557838" y="2540000"/>
          <p14:tracePt t="24475" x="5570538" y="2527300"/>
          <p14:tracePt t="24494" x="5583238" y="2516188"/>
          <p14:tracePt t="24504" x="5595938" y="2503488"/>
          <p14:tracePt t="24533" x="5595938" y="2490788"/>
          <p14:tracePt t="24544" x="5595938" y="2478088"/>
          <p14:tracePt t="24563" x="5595938" y="2465388"/>
          <p14:tracePt t="24585" x="5595938" y="2452688"/>
          <p14:tracePt t="24603" x="5595938" y="2439988"/>
          <p14:tracePt t="24615" x="5595938" y="2427288"/>
          <p14:tracePt t="24632" x="5595938" y="2414588"/>
          <p14:tracePt t="24643" x="5595938" y="2403475"/>
          <p14:tracePt t="24663" x="5595938" y="2390775"/>
          <p14:tracePt t="24672" x="5595938" y="2365375"/>
          <p14:tracePt t="24682" x="5595938" y="2352675"/>
          <p14:tracePt t="24692" x="5583238" y="2352675"/>
          <p14:tracePt t="24703" x="5583238" y="2339975"/>
          <p14:tracePt t="24716" x="5570538" y="2327275"/>
          <p14:tracePt t="24733" x="5557838" y="2314575"/>
          <p14:tracePt t="24742" x="5557838" y="2303463"/>
          <p14:tracePt t="24752" x="5545138" y="2290763"/>
          <p14:tracePt t="24763" x="5519738" y="2290763"/>
          <p14:tracePt t="24773" x="5507038" y="2278063"/>
          <p14:tracePt t="24785" x="5495925" y="2265363"/>
          <p14:tracePt t="24792" x="5470525" y="2265363"/>
          <p14:tracePt t="24801" x="5457825" y="2252663"/>
          <p14:tracePt t="24810" x="5445125" y="2252663"/>
          <p14:tracePt t="24821" x="5419725" y="2239963"/>
          <p14:tracePt t="24831" x="5407025" y="2239963"/>
          <p14:tracePt t="24840" x="5394325" y="2239963"/>
          <p14:tracePt t="24850" x="5370513" y="2227263"/>
          <p14:tracePt t="24870" x="5345113" y="2214563"/>
          <p14:tracePt t="24881" x="5319713" y="2214563"/>
          <p14:tracePt t="24890" x="5319713" y="2201863"/>
          <p14:tracePt t="24900" x="5294313" y="2201863"/>
          <p14:tracePt t="24910" x="5281613" y="2201863"/>
          <p14:tracePt t="24921" x="5270500" y="2201863"/>
          <p14:tracePt t="24931" x="5245100" y="2201863"/>
          <p14:tracePt t="24945" x="5232400" y="2201863"/>
          <p14:tracePt t="24971" x="5181600" y="2201863"/>
          <p14:tracePt t="24989" x="5170488" y="2201863"/>
          <p14:tracePt t="24999" x="5157788" y="2201863"/>
          <p14:tracePt t="25039" x="5145088" y="2201863"/>
          <p14:tracePt t="25048" x="5119688" y="2201863"/>
          <p14:tracePt t="25070" x="5106988" y="2201863"/>
          <p14:tracePt t="25080" x="5094288" y="2201863"/>
          <p14:tracePt t="25089" x="5081588" y="2201863"/>
          <p14:tracePt t="25099" x="5081588" y="2214563"/>
          <p14:tracePt t="25119" x="5068888" y="2214563"/>
          <p14:tracePt t="25140" x="5057775" y="2227263"/>
          <p14:tracePt t="25149" x="5045075" y="2227263"/>
          <p14:tracePt t="25158" x="5045075" y="2239963"/>
          <p14:tracePt t="25178" x="5032375" y="2252663"/>
          <p14:tracePt t="25192" x="5019675" y="2252663"/>
          <p14:tracePt t="25200" x="5006975" y="2265363"/>
          <p14:tracePt t="25208" x="5006975" y="2278063"/>
          <p14:tracePt t="25218" x="5006975" y="2290763"/>
          <p14:tracePt t="25237" x="4994275" y="2303463"/>
          <p14:tracePt t="25250" x="4994275" y="2314575"/>
          <p14:tracePt t="25269" x="4994275" y="2327275"/>
          <p14:tracePt t="25277" x="4994275" y="2339975"/>
          <p14:tracePt t="25286" x="4994275" y="2352675"/>
          <p14:tracePt t="25297" x="4994275" y="2378075"/>
          <p14:tracePt t="25307" x="4994275" y="2390775"/>
          <p14:tracePt t="25316" x="4994275" y="2403475"/>
          <p14:tracePt t="25338" x="4994275" y="2427288"/>
          <p14:tracePt t="25348" x="4994275" y="2439988"/>
          <p14:tracePt t="25361" x="4994275" y="2465388"/>
          <p14:tracePt t="25369" x="4994275" y="2478088"/>
          <p14:tracePt t="25379" x="4994275" y="2490788"/>
          <p14:tracePt t="25386" x="4994275" y="2516188"/>
          <p14:tracePt t="25396" x="4994275" y="2527300"/>
          <p14:tracePt t="25406" x="4994275" y="2540000"/>
          <p14:tracePt t="25416" x="4994275" y="2552700"/>
          <p14:tracePt t="25426" x="4994275" y="2565400"/>
          <p14:tracePt t="25446" x="4994275" y="2590800"/>
          <p14:tracePt t="25456" x="4994275" y="2603500"/>
          <p14:tracePt t="25466" x="5006975" y="2603500"/>
          <p14:tracePt t="25475" x="5019675" y="2616200"/>
          <p14:tracePt t="25486" x="5032375" y="2640013"/>
          <p14:tracePt t="25506" x="5032375" y="2652713"/>
          <p14:tracePt t="25516" x="5045075" y="2665413"/>
          <p14:tracePt t="25525" x="5057775" y="2678113"/>
          <p14:tracePt t="25535" x="5068888" y="2678113"/>
          <p14:tracePt t="25546" x="5081588" y="2690813"/>
          <p14:tracePt t="25555" x="5106988" y="2690813"/>
          <p14:tracePt t="25566" x="5119688" y="2703513"/>
          <p14:tracePt t="25576" x="5132388" y="2703513"/>
          <p14:tracePt t="25586" x="5157788" y="2716213"/>
          <p14:tracePt t="25595" x="5170488" y="2716213"/>
          <p14:tracePt t="25606" x="5181600" y="2716213"/>
          <p14:tracePt t="25616" x="5207000" y="2716213"/>
          <p14:tracePt t="25624" x="5219700" y="2716213"/>
          <p14:tracePt t="25633" x="5232400" y="2716213"/>
          <p14:tracePt t="25644" x="5245100" y="2716213"/>
          <p14:tracePt t="25654" x="5257800" y="2716213"/>
          <p14:tracePt t="25674" x="5270500" y="2716213"/>
          <p14:tracePt t="25695" x="5281613" y="2716213"/>
          <p14:tracePt t="25715" x="5281613" y="2703513"/>
          <p14:tracePt t="25725" x="5294313" y="2703513"/>
          <p14:tracePt t="25735" x="5307013" y="2690813"/>
          <p14:tracePt t="25747" x="5319713" y="2690813"/>
          <p14:tracePt t="25764" x="5319713" y="2678113"/>
          <p14:tracePt t="25774" x="5332413" y="2678113"/>
          <p14:tracePt t="25783" x="5332413" y="2665413"/>
          <p14:tracePt t="25793" x="5345113" y="2665413"/>
          <p14:tracePt t="25803" x="5357813" y="2665413"/>
          <p14:tracePt t="26984" x="5370513" y="2665413"/>
          <p14:tracePt t="27042" x="5383213" y="2665413"/>
          <p14:tracePt t="27350" x="5394325" y="2665413"/>
          <p14:tracePt t="27400" x="5407025" y="2665413"/>
          <p14:tracePt t="27410" x="5419725" y="2665413"/>
          <p14:tracePt t="31904" x="5432425" y="2665413"/>
          <p14:tracePt t="34552" x="5432425" y="2652713"/>
          <p14:tracePt t="34562" x="5432425" y="2640013"/>
          <p14:tracePt t="34571" x="5432425" y="2627313"/>
          <p14:tracePt t="34591" x="5407025" y="2627313"/>
          <p14:tracePt t="34601" x="5370513" y="2616200"/>
          <p14:tracePt t="34611" x="5307013" y="2616200"/>
          <p14:tracePt t="34621" x="5219700" y="2603500"/>
          <p14:tracePt t="34631" x="5094288" y="2603500"/>
          <p14:tracePt t="34641" x="4945063" y="2603500"/>
          <p14:tracePt t="34651" x="4819650" y="2603500"/>
          <p14:tracePt t="34661" x="4681538" y="2603500"/>
          <p14:tracePt t="34673" x="4556125" y="2603500"/>
          <p14:tracePt t="34683" x="4506913" y="2603500"/>
          <p14:tracePt t="34692" x="4430713" y="2603500"/>
          <p14:tracePt t="34701" x="4381500" y="2603500"/>
          <p14:tracePt t="34710" x="4318000" y="2603500"/>
          <p14:tracePt t="34720" x="4268788" y="2603500"/>
          <p14:tracePt t="34732" x="4230688" y="2603500"/>
          <p14:tracePt t="34741" x="4205288" y="2603500"/>
          <p14:tracePt t="34750" x="4192588" y="2603500"/>
          <p14:tracePt t="34761" x="4168775" y="2603500"/>
          <p14:tracePt t="34780" x="4156075" y="2603500"/>
          <p14:tracePt t="34809" x="4143375" y="2603500"/>
          <p14:tracePt t="34821" x="4130675" y="2603500"/>
          <p14:tracePt t="34830" x="4117975" y="2603500"/>
          <p14:tracePt t="34849" x="4092575" y="2603500"/>
          <p14:tracePt t="34859" x="4081463" y="2603500"/>
          <p14:tracePt t="34869" x="4068763" y="2603500"/>
          <p14:tracePt t="34880" x="4043363" y="2603500"/>
          <p14:tracePt t="34900" x="4030663" y="2603500"/>
          <p14:tracePt t="34912" x="4005263" y="2603500"/>
          <p14:tracePt t="34939" x="3992563" y="2603500"/>
          <p14:tracePt t="34958" x="3979863" y="2603500"/>
          <p14:tracePt t="34998" x="3968750" y="2603500"/>
          <p14:tracePt t="35028" x="3956050" y="2603500"/>
          <p14:tracePt t="35047" x="3943350" y="2603500"/>
          <p14:tracePt t="35058" x="3930650" y="2603500"/>
          <p14:tracePt t="35088" x="3917950" y="2603500"/>
          <p14:tracePt t="35107" x="3905250" y="2603500"/>
          <p14:tracePt t="35147" x="3892550" y="2603500"/>
          <p14:tracePt t="35157" x="3879850" y="2603500"/>
          <p14:tracePt t="35177" x="3867150" y="2603500"/>
          <p14:tracePt t="35197" x="3856038" y="2603500"/>
          <p14:tracePt t="35216" x="3856038" y="2616200"/>
          <p14:tracePt t="35248" x="3856038" y="2627313"/>
          <p14:tracePt t="35494" x="3843338" y="2627313"/>
          <p14:tracePt t="36853" x="3856038" y="2627313"/>
          <p14:tracePt t="36873" x="3856038" y="2652713"/>
          <p14:tracePt t="36883" x="3879850" y="2678113"/>
          <p14:tracePt t="36892" x="3905250" y="2690813"/>
          <p14:tracePt t="36902" x="3930650" y="2752725"/>
          <p14:tracePt t="36914" x="3956050" y="2803525"/>
          <p14:tracePt t="36922" x="3979863" y="2852738"/>
          <p14:tracePt t="36933" x="4017963" y="2941638"/>
          <p14:tracePt t="36942" x="4043363" y="3003550"/>
          <p14:tracePt t="36952" x="4081463" y="3078163"/>
          <p14:tracePt t="36962" x="4105275" y="3128963"/>
          <p14:tracePt t="36973" x="4156075" y="3178175"/>
          <p14:tracePt t="36981" x="4192588" y="3241675"/>
          <p14:tracePt t="36992" x="4230688" y="3290888"/>
          <p14:tracePt t="37002" x="4268788" y="3341688"/>
          <p14:tracePt t="37011" x="4281488" y="3378200"/>
          <p14:tracePt t="37022" x="4305300" y="3403600"/>
          <p14:tracePt t="37032" x="4330700" y="3441700"/>
          <p14:tracePt t="37041" x="4343400" y="3467100"/>
          <p14:tracePt t="37051" x="4368800" y="3479800"/>
          <p14:tracePt t="37061" x="4381500" y="3490913"/>
          <p14:tracePt t="37071" x="4381500" y="3503613"/>
          <p14:tracePt t="37083" x="4394200" y="3516313"/>
          <p14:tracePt t="37104" x="4406900" y="3516313"/>
          <p14:tracePt t="37111" x="4418013" y="3516313"/>
          <p14:tracePt t="37140" x="4418013" y="3529013"/>
          <p14:tracePt t="37765" x="4406900" y="3529013"/>
          <p14:tracePt t="37778" x="4368800" y="3503613"/>
          <p14:tracePt t="37787" x="4256088" y="3467100"/>
          <p14:tracePt t="37798" x="4081463" y="3429000"/>
          <p14:tracePt t="37805" x="3968750" y="3403600"/>
          <p14:tracePt t="37815" x="3856038" y="3378200"/>
          <p14:tracePt t="37825" x="3767138" y="3354388"/>
          <p14:tracePt t="37834" x="3692525" y="3341688"/>
          <p14:tracePt t="37845" x="3617913" y="3328988"/>
          <p14:tracePt t="37855" x="3579813" y="3328988"/>
          <p14:tracePt t="37864" x="3541713" y="3316288"/>
          <p14:tracePt t="37874" x="3517900" y="3316288"/>
          <p14:tracePt t="37889" x="3479800" y="3316288"/>
          <p14:tracePt t="37896" x="3467100" y="3316288"/>
          <p14:tracePt t="37906" x="3454400" y="3316288"/>
          <p14:tracePt t="37917" x="3441700" y="3316288"/>
          <p14:tracePt t="37963" x="3417888" y="3316288"/>
          <p14:tracePt t="37966" x="3405188" y="3316288"/>
          <p14:tracePt t="37974" x="3392488" y="3316288"/>
          <p14:tracePt t="37983" x="3379788" y="3316288"/>
          <p14:tracePt t="37994" x="3367088" y="3316288"/>
          <p14:tracePt t="38004" x="3354388" y="3316288"/>
          <p14:tracePt t="38018" x="3328988" y="3316288"/>
          <p14:tracePt t="38024" x="3317875" y="3303588"/>
          <p14:tracePt t="38034" x="3305175" y="3290888"/>
          <p14:tracePt t="38044" x="3267075" y="3290888"/>
          <p14:tracePt t="38055" x="3254375" y="3278188"/>
          <p14:tracePt t="38068" x="3241675" y="3278188"/>
          <p14:tracePt t="38073" x="3216275" y="3278188"/>
          <p14:tracePt t="38083" x="3205163" y="3278188"/>
          <p14:tracePt t="38102" x="3192463" y="3278188"/>
          <p14:tracePt t="38281" x="3205163" y="3278188"/>
          <p14:tracePt t="38292" x="3228975" y="3278188"/>
          <p14:tracePt t="38301" x="3241675" y="3278188"/>
          <p14:tracePt t="38311" x="3254375" y="3278188"/>
          <p14:tracePt t="38321" x="3292475" y="3278188"/>
          <p14:tracePt t="38331" x="3317875" y="3278188"/>
          <p14:tracePt t="38340" x="3379788" y="3278188"/>
          <p14:tracePt t="38350" x="3467100" y="3278188"/>
          <p14:tracePt t="38361" x="3541713" y="3278188"/>
          <p14:tracePt t="38370" x="3617913" y="3267075"/>
          <p14:tracePt t="38381" x="3679825" y="3267075"/>
          <p14:tracePt t="38390" x="3730625" y="3254375"/>
          <p14:tracePt t="38400" x="3843338" y="3228975"/>
          <p14:tracePt t="38410" x="3930650" y="3228975"/>
          <p14:tracePt t="38420" x="4005263" y="3216275"/>
          <p14:tracePt t="38431" x="4056063" y="3203575"/>
          <p14:tracePt t="38440" x="4081463" y="3203575"/>
          <p14:tracePt t="38450" x="4117975" y="3203575"/>
          <p14:tracePt t="38459" x="4156075" y="3203575"/>
          <p14:tracePt t="38470" x="4168775" y="3203575"/>
          <p14:tracePt t="38480" x="4205288" y="3203575"/>
          <p14:tracePt t="38491" x="4230688" y="3203575"/>
          <p14:tracePt t="38509" x="4256088" y="3203575"/>
          <p14:tracePt t="38519" x="4281488" y="3203575"/>
          <p14:tracePt t="38540" x="4305300" y="3203575"/>
          <p14:tracePt t="38549" x="4318000" y="3203575"/>
          <p14:tracePt t="38578" x="4330700" y="3203575"/>
          <p14:tracePt t="38599" x="4343400" y="3203575"/>
          <p14:tracePt t="38609" x="4356100" y="3203575"/>
          <p14:tracePt t="38638" x="4368800" y="3203575"/>
          <p14:tracePt t="38658" x="4381500" y="3203575"/>
          <p14:tracePt t="38668" x="4394200" y="3203575"/>
          <p14:tracePt t="38699" x="4406900" y="3203575"/>
          <p14:tracePt t="38727" x="4418013" y="3203575"/>
          <p14:tracePt t="38787" x="4418013" y="3216275"/>
          <p14:tracePt t="38798" x="4430713" y="3216275"/>
          <p14:tracePt t="38827" x="4443413" y="3216275"/>
          <p14:tracePt t="38837" x="4456113" y="3216275"/>
          <p14:tracePt t="38846" x="4456113" y="3228975"/>
          <p14:tracePt t="38867" x="4468813" y="3241675"/>
          <p14:tracePt t="38888" x="4481513" y="3254375"/>
          <p14:tracePt t="38897" x="4494213" y="3254375"/>
          <p14:tracePt t="38926" x="4518025" y="3254375"/>
          <p14:tracePt t="38936" x="4530725" y="3254375"/>
          <p14:tracePt t="38948" x="4543425" y="3254375"/>
          <p14:tracePt t="38958" x="4568825" y="3254375"/>
          <p14:tracePt t="38975" x="4606925" y="3254375"/>
          <p14:tracePt t="38986" x="4643438" y="3254375"/>
          <p14:tracePt t="38996" x="4656138" y="3254375"/>
          <p14:tracePt t="39006" x="4681538" y="3254375"/>
          <p14:tracePt t="39017" x="4706938" y="3254375"/>
          <p14:tracePt t="39024" x="4743450" y="3267075"/>
          <p14:tracePt t="39035" x="4768850" y="3267075"/>
          <p14:tracePt t="39045" x="4806950" y="3267075"/>
          <p14:tracePt t="39055" x="4832350" y="3267075"/>
          <p14:tracePt t="39065" x="4856163" y="3267075"/>
          <p14:tracePt t="39076" x="4881563" y="3267075"/>
          <p14:tracePt t="39088" x="4894263" y="3267075"/>
          <p14:tracePt t="39096" x="4906963" y="3267075"/>
          <p14:tracePt t="39106" x="4932363" y="3267075"/>
          <p14:tracePt t="39403" x="4968875" y="3267075"/>
          <p14:tracePt t="39412" x="5019675" y="3267075"/>
          <p14:tracePt t="39423" x="5094288" y="3267075"/>
          <p14:tracePt t="39432" x="5207000" y="3254375"/>
          <p14:tracePt t="39442" x="5294313" y="3254375"/>
          <p14:tracePt t="39452" x="5407025" y="3254375"/>
          <p14:tracePt t="39462" x="5532438" y="3254375"/>
          <p14:tracePt t="39472" x="5645150" y="3254375"/>
          <p14:tracePt t="39482" x="5732463" y="3254375"/>
          <p14:tracePt t="39492" x="5795963" y="3254375"/>
          <p14:tracePt t="39500" x="5832475" y="3254375"/>
          <p14:tracePt t="39511" x="5870575" y="3267075"/>
          <p14:tracePt t="39522" x="5895975" y="3267075"/>
          <p14:tracePt t="39532" x="5908675" y="3267075"/>
          <p14:tracePt t="39552" x="5921375" y="3267075"/>
          <p14:tracePt t="39581" x="5932488" y="3267075"/>
          <p14:tracePt t="39621" x="5957888" y="3267075"/>
          <p14:tracePt t="39632" x="5983288" y="3267075"/>
          <p14:tracePt t="39642" x="5995988" y="3267075"/>
          <p14:tracePt t="39653" x="6034088" y="3267075"/>
          <p14:tracePt t="39660" x="6070600" y="3267075"/>
          <p14:tracePt t="39670" x="6083300" y="3267075"/>
          <p14:tracePt t="39679" x="6121400" y="3267075"/>
          <p14:tracePt t="39690" x="6157913" y="3267075"/>
          <p14:tracePt t="39700" x="6170613" y="3267075"/>
          <p14:tracePt t="39710" x="6208713" y="3267075"/>
          <p14:tracePt t="39720" x="6246813" y="3267075"/>
          <p14:tracePt t="39730" x="6283325" y="3267075"/>
          <p14:tracePt t="39741" x="6321425" y="3267075"/>
          <p14:tracePt t="39751" x="6370638" y="3267075"/>
          <p14:tracePt t="39761" x="6421438" y="3267075"/>
          <p14:tracePt t="39774" x="6459538" y="3267075"/>
          <p14:tracePt t="39780" x="6496050" y="3267075"/>
          <p14:tracePt t="39790" x="6534150" y="3267075"/>
          <p14:tracePt t="39799" x="6572250" y="3267075"/>
          <p14:tracePt t="39809" x="6608763" y="3267075"/>
          <p14:tracePt t="39821" x="6646863" y="3267075"/>
          <p14:tracePt t="39828" x="6672263" y="3267075"/>
          <p14:tracePt t="39839" x="6696075" y="3267075"/>
          <p14:tracePt t="39849" x="6734175" y="3267075"/>
          <p14:tracePt t="39858" x="6759575" y="3267075"/>
          <p14:tracePt t="39868" x="6784975" y="3267075"/>
          <p14:tracePt t="39880" x="6821488" y="3267075"/>
          <p14:tracePt t="39889" x="6859588" y="3267075"/>
          <p14:tracePt t="39899" x="6872288" y="3267075"/>
          <p14:tracePt t="39908" x="6910388" y="3267075"/>
          <p14:tracePt t="39918" x="6946900" y="3267075"/>
          <p14:tracePt t="39928" x="6959600" y="3267075"/>
          <p14:tracePt t="39948" x="7034213" y="3267075"/>
          <p14:tracePt t="39958" x="7046913" y="3267075"/>
          <p14:tracePt t="39968" x="7085013" y="3267075"/>
          <p14:tracePt t="39977" x="7123113" y="3267075"/>
          <p14:tracePt t="39987" x="7146925" y="3278188"/>
          <p14:tracePt t="39999" x="7172325" y="3278188"/>
          <p14:tracePt t="40007" x="7210425" y="3278188"/>
          <p14:tracePt t="40019" x="7235825" y="3278188"/>
          <p14:tracePt t="40029" x="7259638" y="3278188"/>
          <p14:tracePt t="40038" x="7335838" y="3290888"/>
          <p14:tracePt t="40048" x="7359650" y="3290888"/>
          <p14:tracePt t="40057" x="7410450" y="3290888"/>
          <p14:tracePt t="40066" x="7448550" y="3290888"/>
          <p14:tracePt t="40077" x="7485063" y="3290888"/>
          <p14:tracePt t="40086" x="7497763" y="3290888"/>
          <p14:tracePt t="40097" x="7535863" y="3290888"/>
          <p14:tracePt t="40106" x="7561263" y="3290888"/>
          <p14:tracePt t="40117" x="7572375" y="3290888"/>
          <p14:tracePt t="40126" x="7597775" y="3290888"/>
          <p14:tracePt t="40137" x="7610475" y="3290888"/>
          <p14:tracePt t="40146" x="7623175" y="3290888"/>
          <p14:tracePt t="40157" x="7648575" y="3290888"/>
          <p14:tracePt t="40405" x="7685088" y="3290888"/>
          <p14:tracePt t="40416" x="7723188" y="3290888"/>
          <p14:tracePt t="40424" x="7785100" y="3290888"/>
          <p14:tracePt t="40433" x="7823200" y="3290888"/>
          <p14:tracePt t="40444" x="7886700" y="3290888"/>
          <p14:tracePt t="40453" x="7974013" y="3290888"/>
          <p14:tracePt t="40463" x="8061325" y="3290888"/>
          <p14:tracePt t="40474" x="8148638" y="3290888"/>
          <p14:tracePt t="40483" x="8235950" y="3303588"/>
          <p14:tracePt t="40493" x="8324850" y="3316288"/>
          <p14:tracePt t="40503" x="8399463" y="3328988"/>
          <p14:tracePt t="40513" x="8448675" y="3367088"/>
          <p14:tracePt t="40523" x="8486775" y="3367088"/>
          <p14:tracePt t="40533" x="8499475" y="3367088"/>
          <p14:tracePt t="40544" x="8512175" y="3367088"/>
          <p14:tracePt t="40553" x="8524875" y="3378200"/>
          <p14:tracePt t="40572" x="8537575" y="3378200"/>
          <p14:tracePt t="40743" x="8548688" y="3378200"/>
          <p14:tracePt t="40753" x="8561388" y="3378200"/>
          <p14:tracePt t="40771" x="8574088" y="3378200"/>
          <p14:tracePt t="40781" x="8612188" y="3378200"/>
          <p14:tracePt t="40790" x="8686800" y="3367088"/>
          <p14:tracePt t="40801" x="8712200" y="3354388"/>
          <p14:tracePt t="40811" x="8763000" y="3341688"/>
          <p14:tracePt t="40820" x="8824913" y="3316288"/>
          <p14:tracePt t="40830" x="8874125" y="3303588"/>
          <p14:tracePt t="40841" x="8886825" y="3290888"/>
          <p14:tracePt t="40850" x="8924925" y="3290888"/>
          <p14:tracePt t="40860" x="8950325" y="3278188"/>
          <p14:tracePt t="40880" x="8963025" y="3278188"/>
          <p14:tracePt t="40890" x="8975725" y="3278188"/>
          <p14:tracePt t="40910" x="8986838" y="3278188"/>
          <p14:tracePt t="40921" x="8999538" y="3278188"/>
          <p14:tracePt t="40952" x="9037638" y="3278188"/>
          <p14:tracePt t="40960" x="9050338" y="3278188"/>
          <p14:tracePt t="40969" x="9075738" y="3278188"/>
          <p14:tracePt t="40999" x="9088438" y="3278188"/>
          <p14:tracePt t="41010" x="9112250" y="3278188"/>
          <p14:tracePt t="41029" x="9137650" y="3278188"/>
          <p14:tracePt t="41041" x="9163050" y="3278188"/>
          <p14:tracePt t="41058" x="9188450" y="3278188"/>
          <p14:tracePt t="41080" x="9199563" y="3278188"/>
          <p14:tracePt t="41100" x="9212263" y="3278188"/>
          <p14:tracePt t="41118" x="9224963" y="3278188"/>
          <p14:tracePt t="41129" x="9237663" y="3278188"/>
          <p14:tracePt t="41167" x="9250363" y="3278188"/>
          <p14:tracePt t="41504" x="9263063" y="3278188"/>
          <p14:tracePt t="41653" x="9275763" y="3278188"/>
          <p14:tracePt t="41674" x="9288463" y="3278188"/>
          <p14:tracePt t="41683" x="9301163" y="3278188"/>
          <p14:tracePt t="41704" x="9312275" y="3278188"/>
          <p14:tracePt t="41712" x="9337675" y="3278188"/>
          <p14:tracePt t="41723" x="9350375" y="3278188"/>
          <p14:tracePt t="41733" x="9363075" y="3278188"/>
          <p14:tracePt t="41742" x="9388475" y="3278188"/>
          <p14:tracePt t="41763" x="9413875" y="3278188"/>
          <p14:tracePt t="41773" x="9437688" y="3278188"/>
          <p14:tracePt t="41795" x="9463088" y="3278188"/>
          <p14:tracePt t="41806" x="9475788" y="3278188"/>
          <p14:tracePt t="41814" x="9488488" y="3278188"/>
          <p14:tracePt t="41824" x="9513888" y="3278188"/>
          <p14:tracePt t="41842" x="9525000" y="3278188"/>
          <p14:tracePt t="41874" x="9537700" y="3278188"/>
          <p14:tracePt t="41885" x="9550400" y="3278188"/>
          <p14:tracePt t="41912" x="9575800" y="3278188"/>
          <p14:tracePt t="41932" x="9588500" y="3278188"/>
          <p14:tracePt t="41942" x="9601200" y="3278188"/>
          <p14:tracePt t="41971" x="9613900" y="3278188"/>
          <p14:tracePt t="41993" x="9626600" y="3278188"/>
          <p14:tracePt t="42031" x="9637713" y="3278188"/>
          <p14:tracePt t="42308" x="9601200" y="3278188"/>
          <p14:tracePt t="42318" x="9563100" y="3278188"/>
          <p14:tracePt t="42330" x="9450388" y="3278188"/>
          <p14:tracePt t="42339" x="9237663" y="3278188"/>
          <p14:tracePt t="42351" x="8912225" y="3278188"/>
          <p14:tracePt t="42359" x="8299450" y="3303588"/>
          <p14:tracePt t="42368" x="7459663" y="3367088"/>
          <p14:tracePt t="42378" x="6446838" y="3503613"/>
          <p14:tracePt t="42388" x="5519738" y="3590925"/>
          <p14:tracePt t="42397" x="4418013" y="3767138"/>
          <p14:tracePt t="42408" x="3654425" y="3892550"/>
          <p14:tracePt t="42418" x="3054350" y="4005263"/>
          <p14:tracePt t="42427" x="2565400" y="4029075"/>
          <p14:tracePt t="42438" x="2190750" y="4067175"/>
          <p14:tracePt t="42449" x="1978025" y="4092575"/>
          <p14:tracePt t="42459" x="1814513" y="4092575"/>
          <p14:tracePt t="42467" x="1727200" y="4092575"/>
          <p14:tracePt t="42477" x="1677988" y="4079875"/>
          <p14:tracePt t="42487" x="1652588" y="4079875"/>
          <p14:tracePt t="42497" x="1627188" y="4079875"/>
          <p14:tracePt t="42516" x="1627188" y="4067175"/>
          <p14:tracePt t="42576" x="1614488" y="4067175"/>
          <p14:tracePt t="42597" x="1601788" y="4067175"/>
          <p14:tracePt t="42607" x="1601788" y="4054475"/>
          <p14:tracePt t="42616" x="1589088" y="4041775"/>
          <p14:tracePt t="42625" x="1565275" y="4041775"/>
          <p14:tracePt t="42635" x="1552575" y="4041775"/>
          <p14:tracePt t="42646" x="1527175" y="4029075"/>
          <p14:tracePt t="42656" x="1489075" y="4029075"/>
          <p14:tracePt t="42666" x="1452563" y="4029075"/>
          <p14:tracePt t="42677" x="1389063" y="4005263"/>
          <p14:tracePt t="42690" x="1301750" y="3992563"/>
          <p14:tracePt t="42695" x="1227138" y="3979863"/>
          <p14:tracePt t="42706" x="1114425" y="3929063"/>
          <p14:tracePt t="42715" x="976313" y="3879850"/>
          <p14:tracePt t="42725" x="863600" y="3792538"/>
          <p14:tracePt t="42736" x="788988" y="3754438"/>
          <p14:tracePt t="42746" x="725488" y="3692525"/>
          <p14:tracePt t="42754" x="688975" y="3654425"/>
          <p14:tracePt t="42766" x="663575" y="3629025"/>
          <p14:tracePt t="42775" x="650875" y="3616325"/>
          <p14:tracePt t="42787" x="650875" y="3603625"/>
          <p14:tracePt t="42796" x="638175" y="3579813"/>
          <p14:tracePt t="42806" x="625475" y="3579813"/>
          <p14:tracePt t="43051" x="625475" y="3590925"/>
          <p14:tracePt t="43072" x="638175" y="3603625"/>
          <p14:tracePt t="43103" x="650875" y="3603625"/>
          <p14:tracePt t="43113" x="663575" y="3616325"/>
          <p14:tracePt t="43123" x="688975" y="3641725"/>
          <p14:tracePt t="43139" x="701675" y="3641725"/>
          <p14:tracePt t="43142" x="738188" y="3654425"/>
          <p14:tracePt t="43151" x="750888" y="3679825"/>
          <p14:tracePt t="43162" x="763588" y="3692525"/>
          <p14:tracePt t="43171" x="788988" y="3703638"/>
          <p14:tracePt t="43183" x="801688" y="3703638"/>
          <p14:tracePt t="43201" x="814388" y="3716338"/>
          <p14:tracePt t="43212" x="825500" y="3716338"/>
          <p14:tracePt t="43219" x="838200" y="3729038"/>
          <p14:tracePt t="43242" x="838200" y="3741738"/>
          <p14:tracePt t="43252" x="850900" y="3741738"/>
          <p14:tracePt t="43264" x="863600" y="3741738"/>
          <p14:tracePt t="43290" x="863600" y="3754438"/>
          <p14:tracePt t="43300" x="876300" y="3754438"/>
          <p14:tracePt t="43310" x="876300" y="3767138"/>
          <p14:tracePt t="43797" x="889000" y="3767138"/>
          <p14:tracePt t="43807" x="914400" y="3779838"/>
          <p14:tracePt t="43818" x="925513" y="3779838"/>
          <p14:tracePt t="43826" x="976313" y="3803650"/>
          <p14:tracePt t="43836" x="1014413" y="3803650"/>
          <p14:tracePt t="43846" x="1063625" y="3816350"/>
          <p14:tracePt t="43856" x="1089025" y="3829050"/>
          <p14:tracePt t="43866" x="1101725" y="3829050"/>
          <p14:tracePt t="43876" x="1114425" y="3829050"/>
          <p14:tracePt t="43885" x="1127125" y="3829050"/>
          <p14:tracePt t="43896" x="1139825" y="3829050"/>
          <p14:tracePt t="43917" x="1163638" y="3829050"/>
          <p14:tracePt t="43925" x="1176338" y="3829050"/>
          <p14:tracePt t="43945" x="1189038" y="3829050"/>
          <p14:tracePt t="43962" x="1214438" y="3829050"/>
          <p14:tracePt t="43990" x="1239838" y="3829050"/>
          <p14:tracePt t="43999" x="1252538" y="3829050"/>
          <p14:tracePt t="44005" x="1263650" y="3829050"/>
          <p14:tracePt t="44015" x="1276350" y="3829050"/>
          <p14:tracePt t="44024" x="1301750" y="3829050"/>
          <p14:tracePt t="44043" x="1314450" y="3829050"/>
          <p14:tracePt t="44064" x="1327150" y="3829050"/>
          <p14:tracePt t="44092" x="1339850" y="3829050"/>
          <p14:tracePt t="44104" x="1352550" y="3829050"/>
          <p14:tracePt t="44214" x="1363663" y="3816350"/>
          <p14:tracePt t="44233" x="1363663" y="3803650"/>
          <p14:tracePt t="44242" x="1376363" y="3792538"/>
          <p14:tracePt t="44254" x="1414463" y="3754438"/>
          <p14:tracePt t="44266" x="1452563" y="3692525"/>
          <p14:tracePt t="44273" x="1501775" y="3641725"/>
          <p14:tracePt t="44283" x="1539875" y="3567113"/>
          <p14:tracePt t="44292" x="1589088" y="3490913"/>
          <p14:tracePt t="44302" x="1627188" y="3429000"/>
          <p14:tracePt t="44312" x="1652588" y="3378200"/>
          <p14:tracePt t="44322" x="1665288" y="3354388"/>
          <p14:tracePt t="44332" x="1689100" y="3328988"/>
          <p14:tracePt t="44342" x="1701800" y="3303588"/>
          <p14:tracePt t="44352" x="1714500" y="3278188"/>
          <p14:tracePt t="44363" x="1714500" y="3267075"/>
          <p14:tracePt t="44392" x="1714500" y="3254375"/>
          <p14:tracePt t="44420" x="1714500" y="3241675"/>
          <p14:tracePt t="44442" x="1714500" y="3228975"/>
          <p14:tracePt t="44521" x="1727200" y="3228975"/>
          <p14:tracePt t="44540" x="1739900" y="3241675"/>
          <p14:tracePt t="44550" x="1739900" y="3254375"/>
          <p14:tracePt t="44570" x="1752600" y="3278188"/>
          <p14:tracePt t="44580" x="1752600" y="3303588"/>
          <p14:tracePt t="44592" x="1752600" y="3316288"/>
          <p14:tracePt t="44600" x="1752600" y="3328988"/>
          <p14:tracePt t="44612" x="1765300" y="3367088"/>
          <p14:tracePt t="44620" x="1765300" y="3416300"/>
          <p14:tracePt t="44629" x="1765300" y="3454400"/>
          <p14:tracePt t="44639" x="1778000" y="3503613"/>
          <p14:tracePt t="44648" x="1778000" y="3554413"/>
          <p14:tracePt t="44659" x="1778000" y="3579813"/>
          <p14:tracePt t="44669" x="1778000" y="3616325"/>
          <p14:tracePt t="44679" x="1778000" y="3654425"/>
          <p14:tracePt t="44688" x="1778000" y="3692525"/>
          <p14:tracePt t="44699" x="1778000" y="3703638"/>
          <p14:tracePt t="44709" x="1778000" y="3741738"/>
          <p14:tracePt t="44719" x="1778000" y="3754438"/>
          <p14:tracePt t="44729" x="1778000" y="3767138"/>
          <p14:tracePt t="44742" x="1778000" y="3792538"/>
          <p14:tracePt t="44752" x="1778000" y="3803650"/>
          <p14:tracePt t="44760" x="1778000" y="3816350"/>
          <p14:tracePt t="44769" x="1778000" y="3829050"/>
          <p14:tracePt t="44778" x="1778000" y="3841750"/>
          <p14:tracePt t="44798" x="1778000" y="3854450"/>
          <p14:tracePt t="44808" x="1778000" y="3867150"/>
          <p14:tracePt t="44818" x="1778000" y="3879850"/>
          <p14:tracePt t="44849" x="1778000" y="3892550"/>
          <p14:tracePt t="44878" x="1778000" y="3905250"/>
          <p14:tracePt t="45502" x="1765300" y="4005263"/>
          <p14:tracePt t="45512" x="1752600" y="4129088"/>
          <p14:tracePt t="45522" x="1714500" y="4267200"/>
          <p14:tracePt t="45532" x="1689100" y="4379913"/>
          <p14:tracePt t="45542" x="1639888" y="4492625"/>
          <p14:tracePt t="45552" x="1589088" y="4605338"/>
          <p14:tracePt t="45562" x="1527175" y="4743450"/>
          <p14:tracePt t="45574" x="1452563" y="4856163"/>
          <p14:tracePt t="45583" x="1401763" y="4956175"/>
          <p14:tracePt t="45592" x="1363663" y="5030788"/>
          <p14:tracePt t="45602" x="1327150" y="5081588"/>
          <p14:tracePt t="45612" x="1289050" y="5105400"/>
          <p14:tracePt t="45621" x="1276350" y="5130800"/>
          <p14:tracePt t="45631" x="1263650" y="5143500"/>
          <p14:tracePt t="45651" x="1252538" y="5143500"/>
          <p14:tracePt t="45712" x="1252538" y="5156200"/>
          <p14:tracePt t="45722" x="1239838" y="5168900"/>
          <p14:tracePt t="45733" x="1214438" y="5181600"/>
          <p14:tracePt t="45744" x="1189038" y="5205413"/>
          <p14:tracePt t="45750" x="1176338" y="5218113"/>
          <p14:tracePt t="45760" x="1150938" y="5243513"/>
          <p14:tracePt t="45770" x="1127125" y="5256213"/>
          <p14:tracePt t="45780" x="1114425" y="5281613"/>
          <p14:tracePt t="45790" x="1089025" y="5294313"/>
          <p14:tracePt t="45799" x="1076325" y="5318125"/>
          <p14:tracePt t="45810" x="1050925" y="5330825"/>
          <p14:tracePt t="45820" x="1038225" y="5356225"/>
          <p14:tracePt t="45830" x="1014413" y="5368925"/>
          <p14:tracePt t="45840" x="989013" y="5394325"/>
          <p14:tracePt t="45850" x="976313" y="5418138"/>
          <p14:tracePt t="45859" x="963613" y="5430838"/>
          <p14:tracePt t="45870" x="950913" y="5456238"/>
          <p14:tracePt t="45879" x="938213" y="5468938"/>
          <p14:tracePt t="45889" x="925513" y="5481638"/>
          <p14:tracePt t="45911" x="925513" y="5494338"/>
          <p14:tracePt t="45921" x="914400" y="5494338"/>
          <p14:tracePt t="45929" x="901700" y="5507038"/>
          <p14:tracePt t="46020" x="901700" y="5494338"/>
          <p14:tracePt t="46068" x="901700" y="5468938"/>
          <p14:tracePt t="46079" x="901700" y="5456238"/>
          <p14:tracePt t="46088" x="914400" y="5456238"/>
          <p14:tracePt t="46098" x="914400" y="5430838"/>
          <p14:tracePt t="46108" x="938213" y="5394325"/>
          <p14:tracePt t="46119" x="963613" y="5330825"/>
          <p14:tracePt t="46126" x="1001713" y="5268913"/>
          <p14:tracePt t="46137" x="1038225" y="5218113"/>
          <p14:tracePt t="46148" x="1101725" y="5118100"/>
          <p14:tracePt t="46160" x="1189038" y="4943475"/>
          <p14:tracePt t="46173" x="1301750" y="4730750"/>
          <p14:tracePt t="46177" x="1452563" y="4479925"/>
          <p14:tracePt t="46186" x="1552575" y="4241800"/>
          <p14:tracePt t="46197" x="1739900" y="3905250"/>
          <p14:tracePt t="46207" x="1952625" y="3590925"/>
          <p14:tracePt t="46220" x="2165350" y="3328988"/>
          <p14:tracePt t="46227" x="2303463" y="3165475"/>
          <p14:tracePt t="46237" x="2441575" y="3028950"/>
          <p14:tracePt t="46246" x="2541588" y="2941638"/>
          <p14:tracePt t="46256" x="2654300" y="2890838"/>
          <p14:tracePt t="46266" x="2741613" y="2878138"/>
          <p14:tracePt t="46276" x="2841625" y="2865438"/>
          <p14:tracePt t="46288" x="2928938" y="2865438"/>
          <p14:tracePt t="46299" x="2992438" y="2865438"/>
          <p14:tracePt t="46307" x="3054350" y="2865438"/>
          <p14:tracePt t="46316" x="3128963" y="2865438"/>
          <p14:tracePt t="46326" x="3179763" y="2878138"/>
          <p14:tracePt t="46335" x="3241675" y="2903538"/>
          <p14:tracePt t="46345" x="3279775" y="2916238"/>
          <p14:tracePt t="46356" x="3328988" y="2928938"/>
          <p14:tracePt t="46365" x="3367088" y="2952750"/>
          <p14:tracePt t="46376" x="3405188" y="2965450"/>
          <p14:tracePt t="46384" x="3429000" y="2978150"/>
          <p14:tracePt t="46395" x="3441700" y="2990850"/>
          <p14:tracePt t="46405" x="3467100" y="3003550"/>
          <p14:tracePt t="46415" x="3492500" y="3016250"/>
          <p14:tracePt t="46424" x="3517900" y="3016250"/>
          <p14:tracePt t="46448" x="3554413" y="3016250"/>
          <p14:tracePt t="46454" x="3605213" y="3016250"/>
          <p14:tracePt t="46465" x="3667125" y="3016250"/>
          <p14:tracePt t="46475" x="3767138" y="3003550"/>
          <p14:tracePt t="46484" x="3892550" y="2978150"/>
          <p14:tracePt t="46496" x="4056063" y="2916238"/>
          <p14:tracePt t="46505" x="4156075" y="2903538"/>
          <p14:tracePt t="46514" x="4268788" y="2878138"/>
          <p14:tracePt t="46526" x="4368800" y="2840038"/>
          <p14:tracePt t="46534" x="4456113" y="2828925"/>
          <p14:tracePt t="46544" x="4530725" y="2816225"/>
          <p14:tracePt t="46554" x="4581525" y="2803525"/>
          <p14:tracePt t="46564" x="4606925" y="2790825"/>
          <p14:tracePt t="46575" x="4630738" y="2790825"/>
          <p14:tracePt t="46584" x="4668838" y="2778125"/>
          <p14:tracePt t="46593" x="4706938" y="2778125"/>
          <p14:tracePt t="46615" x="4732338" y="2778125"/>
          <p14:tracePt t="46627" x="4743450" y="2778125"/>
          <p14:tracePt t="46633" x="4756150" y="2778125"/>
          <p14:tracePt t="46643" x="4781550" y="2778125"/>
          <p14:tracePt t="46663" x="4806950" y="2778125"/>
          <p14:tracePt t="46673" x="4832350" y="2778125"/>
          <p14:tracePt t="46692" x="4856163" y="2778125"/>
          <p14:tracePt t="46703" x="4881563" y="2778125"/>
          <p14:tracePt t="46713" x="4881563" y="2765425"/>
          <p14:tracePt t="46722" x="4906963" y="2752725"/>
          <p14:tracePt t="46733" x="4919663" y="2752725"/>
          <p14:tracePt t="46743" x="4932363" y="2752725"/>
          <p14:tracePt t="46754" x="4956175" y="2752725"/>
          <p14:tracePt t="46764" x="4968875" y="2740025"/>
          <p14:tracePt t="46782" x="4981575" y="2728913"/>
          <p14:tracePt t="46792" x="4994275" y="2728913"/>
          <p14:tracePt t="46802" x="4994275" y="2716213"/>
          <p14:tracePt t="46822" x="5006975" y="2716213"/>
          <p14:tracePt t="46831" x="5019675" y="2703513"/>
          <p14:tracePt t="46841" x="5019675" y="2690813"/>
          <p14:tracePt t="46862" x="5019675" y="2678113"/>
          <p14:tracePt t="46872" x="5019675" y="2665413"/>
          <p14:tracePt t="46881" x="5019675" y="2652713"/>
          <p14:tracePt t="46902" x="5019675" y="2640013"/>
          <p14:tracePt t="46932" x="5019675" y="2627313"/>
          <p14:tracePt t="46951" x="5019675" y="2616200"/>
          <p14:tracePt t="46980" x="4956175" y="2616200"/>
          <p14:tracePt t="46984" x="4868863" y="2627313"/>
          <p14:tracePt t="46991" x="4681538" y="2690813"/>
          <p14:tracePt t="47002" x="4356100" y="2803525"/>
          <p14:tracePt t="47010" x="3867150" y="2965450"/>
          <p14:tracePt t="47020" x="3429000" y="3116263"/>
          <p14:tracePt t="47030" x="2854325" y="3354388"/>
          <p14:tracePt t="47040" x="2278063" y="3516313"/>
          <p14:tracePt t="47050" x="1790700" y="3716338"/>
          <p14:tracePt t="47060" x="1489075" y="3803650"/>
          <p14:tracePt t="47070" x="1214438" y="3879850"/>
          <p14:tracePt t="47079" x="1027113" y="3916363"/>
          <p14:tracePt t="47089" x="889000" y="3967163"/>
          <p14:tracePt t="47100" x="801688" y="3979863"/>
          <p14:tracePt t="47109" x="725488" y="3992563"/>
          <p14:tracePt t="47119" x="688975" y="3992563"/>
          <p14:tracePt t="47129" x="638175" y="4005263"/>
          <p14:tracePt t="47139" x="612775" y="4017963"/>
          <p14:tracePt t="47149" x="576263" y="4017963"/>
          <p14:tracePt t="47161" x="538163" y="4029075"/>
          <p14:tracePt t="47170" x="538163" y="4041775"/>
          <p14:tracePt t="47183" x="512763" y="4041775"/>
          <p14:tracePt t="47189" x="488950" y="4054475"/>
          <p14:tracePt t="47199" x="476250" y="4054475"/>
          <p14:tracePt t="47209" x="450850" y="4067175"/>
          <p14:tracePt t="47218" x="425450" y="4067175"/>
          <p14:tracePt t="47239" x="412750" y="4079875"/>
          <p14:tracePt t="47248" x="400050" y="4079875"/>
          <p14:tracePt t="47359" x="425450" y="4079875"/>
          <p14:tracePt t="47370" x="500063" y="4067175"/>
          <p14:tracePt t="47379" x="588963" y="4017963"/>
          <p14:tracePt t="47387" x="712788" y="3954463"/>
          <p14:tracePt t="47398" x="838200" y="3879850"/>
          <p14:tracePt t="47406" x="963613" y="3829050"/>
          <p14:tracePt t="47418" x="1139825" y="3767138"/>
          <p14:tracePt t="47428" x="1389063" y="3667125"/>
          <p14:tracePt t="47440" x="1752600" y="3541713"/>
          <p14:tracePt t="47448" x="2027238" y="3441700"/>
          <p14:tracePt t="47457" x="2290763" y="3354388"/>
          <p14:tracePt t="47465" x="2690813" y="3228975"/>
          <p14:tracePt t="47477" x="2954338" y="3154363"/>
          <p14:tracePt t="47487" x="3216275" y="3065463"/>
          <p14:tracePt t="47495" x="3417888" y="3016250"/>
          <p14:tracePt t="47506" x="3554413" y="2965450"/>
          <p14:tracePt t="47516" x="3667125" y="2928938"/>
          <p14:tracePt t="47526" x="3792538" y="2878138"/>
          <p14:tracePt t="47536" x="3879850" y="2865438"/>
          <p14:tracePt t="47546" x="3956050" y="2852738"/>
          <p14:tracePt t="47555" x="4005263" y="2828925"/>
          <p14:tracePt t="47566" x="4081463" y="2816225"/>
          <p14:tracePt t="47576" x="4130675" y="2803525"/>
          <p14:tracePt t="47585" x="4205288" y="2778125"/>
          <p14:tracePt t="47595" x="4256088" y="2765425"/>
          <p14:tracePt t="47605" x="4294188" y="2752725"/>
          <p14:tracePt t="47615" x="4330700" y="2728913"/>
          <p14:tracePt t="47625" x="4368800" y="2716213"/>
          <p14:tracePt t="47635" x="4406900" y="2703513"/>
          <p14:tracePt t="47645" x="4443413" y="2678113"/>
          <p14:tracePt t="47655" x="4456113" y="2665413"/>
          <p14:tracePt t="47665" x="4468813" y="2652713"/>
          <p14:tracePt t="47675" x="4494213" y="2652713"/>
          <p14:tracePt t="47686" x="4506913" y="2652713"/>
          <p14:tracePt t="47696" x="4518025" y="2640013"/>
          <p14:tracePt t="47705" x="4543425" y="2640013"/>
          <p14:tracePt t="47715" x="4556125" y="2627313"/>
          <p14:tracePt t="47725" x="4568825" y="2627313"/>
          <p14:tracePt t="47734" x="4581525" y="2616200"/>
          <p14:tracePt t="47755" x="4594225" y="2616200"/>
          <p14:tracePt t="47776" x="4594225" y="2603500"/>
          <p14:tracePt t="47784" x="4606925" y="2603500"/>
          <p14:tracePt t="47795" x="4619625" y="2590800"/>
          <p14:tracePt t="48071" x="4619625" y="2578100"/>
          <p14:tracePt t="48103" x="4619625" y="2565400"/>
          <p14:tracePt t="48113" x="4619625" y="2552700"/>
          <p14:tracePt t="48121" x="4630738" y="2552700"/>
          <p14:tracePt t="48131" x="4643438" y="2516188"/>
          <p14:tracePt t="48141" x="4656138" y="2478088"/>
          <p14:tracePt t="48151" x="4681538" y="2439988"/>
          <p14:tracePt t="48161" x="4706938" y="2390775"/>
          <p14:tracePt t="48171" x="4719638" y="2365375"/>
          <p14:tracePt t="48182" x="4743450" y="2339975"/>
          <p14:tracePt t="48190" x="4756150" y="2303463"/>
          <p14:tracePt t="48202" x="4756150" y="2278063"/>
          <p14:tracePt t="48211" x="4781550" y="2252663"/>
          <p14:tracePt t="48220" x="4806950" y="2239963"/>
          <p14:tracePt t="48231" x="4819650" y="2227263"/>
          <p14:tracePt t="48240" x="4832350" y="2214563"/>
          <p14:tracePt t="48250" x="4832350" y="2201863"/>
          <p14:tracePt t="48390" x="4806950" y="2201863"/>
          <p14:tracePt t="48400" x="4743450" y="2201863"/>
          <p14:tracePt t="48410" x="4656138" y="2201863"/>
          <p14:tracePt t="48420" x="4543425" y="2214563"/>
          <p14:tracePt t="48431" x="4418013" y="2239963"/>
          <p14:tracePt t="48440" x="4243388" y="2290763"/>
          <p14:tracePt t="48449" x="4092575" y="2327275"/>
          <p14:tracePt t="48458" x="3956050" y="2378075"/>
          <p14:tracePt t="48468" x="3843338" y="2414588"/>
          <p14:tracePt t="48479" x="3705225" y="2439988"/>
          <p14:tracePt t="48488" x="3617913" y="2478088"/>
          <p14:tracePt t="48498" x="3517900" y="2527300"/>
          <p14:tracePt t="48509" x="3429000" y="2552700"/>
          <p14:tracePt t="48517" x="3305175" y="2652713"/>
          <p14:tracePt t="48528" x="3154363" y="2765425"/>
          <p14:tracePt t="48538" x="2967038" y="2890838"/>
          <p14:tracePt t="48547" x="2778125" y="3078163"/>
          <p14:tracePt t="48559" x="2541588" y="3303588"/>
          <p14:tracePt t="48568" x="2378075" y="3467100"/>
          <p14:tracePt t="48578" x="2216150" y="3603625"/>
          <p14:tracePt t="48588" x="2078038" y="3741738"/>
          <p14:tracePt t="48597" x="1952625" y="3854450"/>
          <p14:tracePt t="48608" x="1814513" y="3916363"/>
          <p14:tracePt t="48617" x="1714500" y="3979863"/>
          <p14:tracePt t="48633" x="1665288" y="4005263"/>
          <p14:tracePt t="48638" x="1614488" y="4029075"/>
          <p14:tracePt t="48648" x="1601788" y="4029075"/>
          <p14:tracePt t="48658" x="1601788" y="4041775"/>
          <p14:tracePt t="48785" x="1601788" y="4017963"/>
          <p14:tracePt t="48796" x="1652588" y="3979863"/>
          <p14:tracePt t="48806" x="1714500" y="3916363"/>
          <p14:tracePt t="48815" x="1752600" y="3879850"/>
          <p14:tracePt t="48826" x="1790700" y="3841750"/>
          <p14:tracePt t="48836" x="1827213" y="3803650"/>
          <p14:tracePt t="48845" x="1865313" y="3767138"/>
          <p14:tracePt t="48856" x="1878013" y="3754438"/>
          <p14:tracePt t="48865" x="1890713" y="3741738"/>
          <p14:tracePt t="48875" x="1914525" y="3716338"/>
          <p14:tracePt t="48885" x="1939925" y="3692525"/>
          <p14:tracePt t="48895" x="1952625" y="3667125"/>
          <p14:tracePt t="48905" x="1965325" y="3641725"/>
          <p14:tracePt t="48915" x="1990725" y="3603625"/>
          <p14:tracePt t="48925" x="2014538" y="3579813"/>
          <p14:tracePt t="48935" x="2027238" y="3541713"/>
          <p14:tracePt t="48944" x="2027238" y="3516313"/>
          <p14:tracePt t="48955" x="2039938" y="3503613"/>
          <p14:tracePt t="48964" x="2039938" y="3479800"/>
          <p14:tracePt t="48974" x="2039938" y="3467100"/>
          <p14:tracePt t="48985" x="2039938" y="3454400"/>
          <p14:tracePt t="49005" x="2039938" y="3441700"/>
          <p14:tracePt t="49014" x="2039938" y="3429000"/>
          <p14:tracePt t="49023" x="2039938" y="3416300"/>
          <p14:tracePt t="49035" x="2039938" y="3403600"/>
          <p14:tracePt t="49044" x="2039938" y="3390900"/>
          <p14:tracePt t="49064" x="2039938" y="3378200"/>
          <p14:tracePt t="49074" x="2039938" y="3367088"/>
          <p14:tracePt t="49084" x="2027238" y="3354388"/>
          <p14:tracePt t="49095" x="2014538" y="3354388"/>
          <p14:tracePt t="49105" x="2014538" y="3341688"/>
          <p14:tracePt t="49113" x="2003425" y="3328988"/>
          <p14:tracePt t="49123" x="2003425" y="3316288"/>
          <p14:tracePt t="49134" x="1990725" y="3316288"/>
          <p14:tracePt t="49142" x="1978025" y="3290888"/>
          <p14:tracePt t="49153" x="1978025" y="3278188"/>
          <p14:tracePt t="49163" x="1965325" y="3278188"/>
          <p14:tracePt t="49171" x="1965325" y="3267075"/>
          <p14:tracePt t="49183" x="1939925" y="3254375"/>
          <p14:tracePt t="49194" x="1927225" y="3241675"/>
          <p14:tracePt t="49203" x="1914525" y="3241675"/>
          <p14:tracePt t="49216" x="1890713" y="3228975"/>
          <p14:tracePt t="49224" x="1878013" y="3228975"/>
          <p14:tracePt t="49234" x="1865313" y="3228975"/>
          <p14:tracePt t="49244" x="1839913" y="3216275"/>
          <p14:tracePt t="49253" x="1827213" y="3216275"/>
          <p14:tracePt t="49263" x="1814513" y="3203575"/>
          <p14:tracePt t="49272" x="1778000" y="3203575"/>
          <p14:tracePt t="49282" x="1752600" y="3203575"/>
          <p14:tracePt t="49291" x="1727200" y="3203575"/>
          <p14:tracePt t="49301" x="1689100" y="3203575"/>
          <p14:tracePt t="49312" x="1677988" y="3203575"/>
          <p14:tracePt t="49321" x="1665288" y="3203575"/>
          <p14:tracePt t="49331" x="1639888" y="3203575"/>
          <p14:tracePt t="49343" x="1627188" y="3203575"/>
          <p14:tracePt t="49352" x="1601788" y="3203575"/>
          <p14:tracePt t="49363" x="1565275" y="3203575"/>
          <p14:tracePt t="49381" x="1539875" y="3203575"/>
          <p14:tracePt t="49391" x="1514475" y="3216275"/>
          <p14:tracePt t="49412" x="1489075" y="3228975"/>
          <p14:tracePt t="49424" x="1476375" y="3228975"/>
          <p14:tracePt t="49435" x="1465263" y="3228975"/>
          <p14:tracePt t="49440" x="1439863" y="3241675"/>
          <p14:tracePt t="49450" x="1427163" y="3241675"/>
          <p14:tracePt t="49461" x="1427163" y="3254375"/>
          <p14:tracePt t="49470" x="1414463" y="3267075"/>
          <p14:tracePt t="49482" x="1389063" y="3278188"/>
          <p14:tracePt t="49491" x="1363663" y="3290888"/>
          <p14:tracePt t="49499" x="1363663" y="3303588"/>
          <p14:tracePt t="49511" x="1363663" y="3316288"/>
          <p14:tracePt t="49520" x="1352550" y="3316288"/>
          <p14:tracePt t="49529" x="1339850" y="3328988"/>
          <p14:tracePt t="49539" x="1339850" y="3341688"/>
          <p14:tracePt t="49559" x="1327150" y="3354388"/>
          <p14:tracePt t="49570" x="1314450" y="3367088"/>
          <p14:tracePt t="49580" x="1301750" y="3390900"/>
          <p14:tracePt t="49601" x="1301750" y="3403600"/>
          <p14:tracePt t="49611" x="1289050" y="3416300"/>
          <p14:tracePt t="49620" x="1276350" y="3416300"/>
          <p14:tracePt t="49632" x="1276350" y="3429000"/>
          <p14:tracePt t="49641" x="1276350" y="3441700"/>
          <p14:tracePt t="49648" x="1276350" y="3454400"/>
          <p14:tracePt t="49669" x="1276350" y="3467100"/>
          <p14:tracePt t="49679" x="1276350" y="3479800"/>
          <p14:tracePt t="49689" x="1276350" y="3490913"/>
          <p14:tracePt t="49738" x="1276350" y="3503613"/>
          <p14:tracePt t="49761" x="1289050" y="3516313"/>
          <p14:tracePt t="49788" x="1314450" y="3516313"/>
          <p14:tracePt t="49799" x="1339850" y="3529013"/>
          <p14:tracePt t="49819" x="1363663" y="3541713"/>
          <p14:tracePt t="49827" x="1389063" y="3554413"/>
          <p14:tracePt t="49847" x="1414463" y="3567113"/>
          <p14:tracePt t="49858" x="1439863" y="3567113"/>
          <p14:tracePt t="49867" x="1439863" y="3579813"/>
          <p14:tracePt t="49877" x="1465263" y="3579813"/>
          <p14:tracePt t="49887" x="1489075" y="3579813"/>
          <p14:tracePt t="49910" x="1514475" y="3579813"/>
          <p14:tracePt t="49918" x="1539875" y="3579813"/>
          <p14:tracePt t="49938" x="1565275" y="3590925"/>
          <p14:tracePt t="49947" x="1577975" y="3590925"/>
          <p14:tracePt t="49958" x="1589088" y="3590925"/>
          <p14:tracePt t="49973" x="1614488" y="3590925"/>
          <p14:tracePt t="49977" x="1627188" y="3590925"/>
          <p14:tracePt t="49986" x="1639888" y="3590925"/>
          <p14:tracePt t="49996" x="1677988" y="3590925"/>
          <p14:tracePt t="50005" x="1689100" y="3590925"/>
          <p14:tracePt t="50016" x="1727200" y="3590925"/>
          <p14:tracePt t="50026" x="1752600" y="3590925"/>
          <p14:tracePt t="50035" x="1765300" y="3590925"/>
          <p14:tracePt t="50047" x="1790700" y="3590925"/>
          <p14:tracePt t="50057" x="1814513" y="3590925"/>
          <p14:tracePt t="50067" x="1827213" y="3590925"/>
          <p14:tracePt t="50077" x="1852613" y="3590925"/>
          <p14:tracePt t="50088" x="1878013" y="3590925"/>
          <p14:tracePt t="50105" x="1903413" y="3590925"/>
          <p14:tracePt t="50115" x="1914525" y="3590925"/>
          <p14:tracePt t="50124" x="1927225" y="3579813"/>
          <p14:tracePt t="50135" x="1952625" y="3579813"/>
          <p14:tracePt t="50145" x="1965325" y="3567113"/>
          <p14:tracePt t="50154" x="1978025" y="3554413"/>
          <p14:tracePt t="50165" x="2003425" y="3554413"/>
          <p14:tracePt t="50175" x="2003425" y="3541713"/>
          <p14:tracePt t="50188" x="2014538" y="3541713"/>
          <p14:tracePt t="50206" x="2027238" y="3541713"/>
          <p14:tracePt t="50225" x="2039938" y="3541713"/>
          <p14:tracePt t="50235" x="2052638" y="3541713"/>
          <p14:tracePt t="50288" x="2052638" y="3529013"/>
          <p14:tracePt t="50314" x="2065338" y="3529013"/>
          <p14:tracePt t="50334" x="2078038" y="3529013"/>
          <p14:tracePt t="50354" x="2103438" y="3529013"/>
          <p14:tracePt t="50363" x="2116138" y="3529013"/>
          <p14:tracePt t="50374" x="2139950" y="3529013"/>
          <p14:tracePt t="50385" x="2178050" y="3529013"/>
          <p14:tracePt t="50394" x="2252663" y="3529013"/>
          <p14:tracePt t="50404" x="2390775" y="3529013"/>
          <p14:tracePt t="50416" x="2603500" y="3529013"/>
          <p14:tracePt t="50423" x="2890838" y="3529013"/>
          <p14:tracePt t="50433" x="3305175" y="3479800"/>
          <p14:tracePt t="50443" x="3692525" y="3354388"/>
          <p14:tracePt t="50452" x="4017963" y="3241675"/>
          <p14:tracePt t="50463" x="4205288" y="3154363"/>
          <p14:tracePt t="50472" x="4368800" y="3065463"/>
          <p14:tracePt t="50482" x="4468813" y="2978150"/>
          <p14:tracePt t="50492" x="4543425" y="2928938"/>
          <p14:tracePt t="50500" x="4606925" y="2865438"/>
          <p14:tracePt t="50511" x="4656138" y="2803525"/>
          <p14:tracePt t="50522" x="4681538" y="2765425"/>
          <p14:tracePt t="50531" x="4706938" y="2716213"/>
          <p14:tracePt t="50541" x="4719638" y="2665413"/>
          <p14:tracePt t="50552" x="4732338" y="2616200"/>
          <p14:tracePt t="50561" x="4756150" y="2565400"/>
          <p14:tracePt t="50570" x="4781550" y="2527300"/>
          <p14:tracePt t="50581" x="4794250" y="2516188"/>
          <p14:tracePt t="50591" x="4806950" y="2478088"/>
          <p14:tracePt t="50601" x="4819650" y="2452688"/>
          <p14:tracePt t="50612" x="4832350" y="2439988"/>
          <p14:tracePt t="50641" x="4832350" y="2427288"/>
          <p14:tracePt t="50671" x="4832350" y="2414588"/>
          <p14:tracePt t="50721" x="4843463" y="2414588"/>
          <p14:tracePt t="50769" x="4843463" y="2403475"/>
          <p14:tracePt t="50809" x="4819650" y="2390775"/>
          <p14:tracePt t="50820" x="4794250" y="2390775"/>
          <p14:tracePt t="50829" x="4794250" y="2378075"/>
          <p14:tracePt t="50839" x="4768850" y="2365375"/>
          <p14:tracePt t="50850" x="4743450" y="2365375"/>
          <p14:tracePt t="50869" x="4719638" y="2365375"/>
          <p14:tracePt t="50879" x="4694238" y="2352675"/>
          <p14:tracePt t="50898" x="4668838" y="2339975"/>
          <p14:tracePt t="50909" x="4643438" y="2327275"/>
          <p14:tracePt t="50928" x="4619625" y="2314575"/>
          <p14:tracePt t="50941" x="4594225" y="2314575"/>
          <p14:tracePt t="50965" x="4568825" y="2314575"/>
          <p14:tracePt t="50970" x="4556125" y="2314575"/>
          <p14:tracePt t="50978" x="4543425" y="2314575"/>
          <p14:tracePt t="50987" x="4518025" y="2314575"/>
          <p14:tracePt t="50997" x="4506913" y="2314575"/>
          <p14:tracePt t="51006" x="4494213" y="2314575"/>
          <p14:tracePt t="51018" x="4468813" y="2314575"/>
          <p14:tracePt t="51028" x="4456113" y="2314575"/>
          <p14:tracePt t="51038" x="4406900" y="2314575"/>
          <p14:tracePt t="51048" x="4368800" y="2314575"/>
          <p14:tracePt t="51059" x="4318000" y="2314575"/>
          <p14:tracePt t="51069" x="4281488" y="2314575"/>
          <p14:tracePt t="51078" x="4230688" y="2352675"/>
          <p14:tracePt t="51087" x="4181475" y="2378075"/>
          <p14:tracePt t="51097" x="4143375" y="2390775"/>
          <p14:tracePt t="51107" x="4117975" y="2390775"/>
          <p14:tracePt t="51118" x="4092575" y="2414588"/>
          <p14:tracePt t="51127" x="4068763" y="2427288"/>
          <p14:tracePt t="51136" x="4056063" y="2439988"/>
          <p14:tracePt t="51147" x="4030663" y="2465388"/>
          <p14:tracePt t="51157" x="4017963" y="2465388"/>
          <p14:tracePt t="51167" x="3992563" y="2490788"/>
          <p14:tracePt t="51177" x="3979863" y="2516188"/>
          <p14:tracePt t="51186" x="3979863" y="2527300"/>
          <p14:tracePt t="51195" x="3968750" y="2540000"/>
          <p14:tracePt t="51206" x="3968750" y="2565400"/>
          <p14:tracePt t="51217" x="3968750" y="2590800"/>
          <p14:tracePt t="51236" x="3968750" y="2616200"/>
          <p14:tracePt t="51246" x="3968750" y="2640013"/>
          <p14:tracePt t="51266" x="3968750" y="2652713"/>
          <p14:tracePt t="51275" x="3968750" y="2665413"/>
          <p14:tracePt t="51297" x="3968750" y="2678113"/>
          <p14:tracePt t="51307" x="3968750" y="2690813"/>
          <p14:tracePt t="51317" x="3979863" y="2703513"/>
          <p14:tracePt t="51346" x="3992563" y="2703513"/>
          <p14:tracePt t="51355" x="4017963" y="2703513"/>
          <p14:tracePt t="51374" x="4043363" y="2703513"/>
          <p14:tracePt t="51385" x="4068763" y="2703513"/>
          <p14:tracePt t="51404" x="4092575" y="2703513"/>
          <p14:tracePt t="51418" x="4143375" y="2690813"/>
          <p14:tracePt t="51424" x="4168775" y="2678113"/>
          <p14:tracePt t="51433" x="4205288" y="2665413"/>
          <p14:tracePt t="51444" x="4230688" y="2640013"/>
          <p14:tracePt t="51455" x="4256088" y="2627313"/>
          <p14:tracePt t="51464" x="4268788" y="2603500"/>
          <p14:tracePt t="51474" x="4294188" y="2578100"/>
          <p14:tracePt t="51484" x="4318000" y="2552700"/>
          <p14:tracePt t="51494" x="4330700" y="2540000"/>
          <p14:tracePt t="51504" x="4343400" y="2527300"/>
          <p14:tracePt t="51514" x="4368800" y="2503488"/>
          <p14:tracePt t="51523" x="4381500" y="2478088"/>
          <p14:tracePt t="51534" x="4394200" y="2465388"/>
          <p14:tracePt t="51544" x="4406900" y="2465388"/>
          <p14:tracePt t="51553" x="4406900" y="2452688"/>
          <p14:tracePt t="51565" x="4406900" y="2439988"/>
          <p14:tracePt t="51573" x="4418013" y="2427288"/>
          <p14:tracePt t="51582" x="4430713" y="2427288"/>
          <p14:tracePt t="51594" x="4430713" y="2414588"/>
          <p14:tracePt t="51603" x="4430713" y="2390775"/>
          <p14:tracePt t="51612" x="4443413" y="2390775"/>
          <p14:tracePt t="51623" x="4456113" y="2378075"/>
          <p14:tracePt t="51633" x="4468813" y="2365375"/>
          <p14:tracePt t="51673" x="4468813" y="2352675"/>
          <p14:tracePt t="51701" x="4468813" y="2339975"/>
          <p14:tracePt t="51722" x="4468813" y="2327275"/>
          <p14:tracePt t="52130" x="4456113" y="2327275"/>
          <p14:tracePt t="52139" x="4443413" y="2339975"/>
          <p14:tracePt t="52148" x="4430713" y="2365375"/>
          <p14:tracePt t="52159" x="4381500" y="2439988"/>
          <p14:tracePt t="52169" x="4318000" y="2540000"/>
          <p14:tracePt t="52178" x="4192588" y="2716213"/>
          <p14:tracePt t="52188" x="4005263" y="2965450"/>
          <p14:tracePt t="52198" x="3717925" y="3354388"/>
          <p14:tracePt t="52209" x="3392488" y="3767138"/>
          <p14:tracePt t="52219" x="3028950" y="4217988"/>
          <p14:tracePt t="52227" x="2690813" y="4579938"/>
          <p14:tracePt t="52237" x="2441575" y="4892675"/>
          <p14:tracePt t="52248" x="2265363" y="5092700"/>
          <p14:tracePt t="52257" x="2127250" y="5218113"/>
          <p14:tracePt t="52267" x="2027238" y="5281613"/>
          <p14:tracePt t="52277" x="1952625" y="5330825"/>
          <p14:tracePt t="52287" x="1914525" y="5356225"/>
          <p14:tracePt t="52307" x="1903413" y="5356225"/>
          <p14:tracePt t="52318" x="1890713" y="5356225"/>
          <p14:tracePt t="52337" x="1878013" y="5356225"/>
          <p14:tracePt t="52356" x="1865313" y="5356225"/>
          <p14:tracePt t="52371" x="1839913" y="5356225"/>
          <p14:tracePt t="52377" x="1827213" y="5356225"/>
          <p14:tracePt t="52387" x="1814513" y="5343525"/>
          <p14:tracePt t="52397" x="1790700" y="5330825"/>
          <p14:tracePt t="52408" x="1778000" y="5318125"/>
          <p14:tracePt t="52418" x="1765300" y="5318125"/>
          <p14:tracePt t="52428" x="1739900" y="5305425"/>
          <p14:tracePt t="52436" x="1727200" y="5294313"/>
          <p14:tracePt t="52447" x="1701800" y="5268913"/>
          <p14:tracePt t="52456" x="1677988" y="5256213"/>
          <p14:tracePt t="52465" x="1639888" y="5243513"/>
          <p14:tracePt t="52475" x="1601788" y="5230813"/>
          <p14:tracePt t="52486" x="1577975" y="5218113"/>
          <p14:tracePt t="52497" x="1552575" y="5218113"/>
          <p14:tracePt t="52505" x="1514475" y="5205413"/>
          <p14:tracePt t="52515" x="1489075" y="5194300"/>
          <p14:tracePt t="52525" x="1452563" y="5194300"/>
          <p14:tracePt t="52535" x="1414463" y="5194300"/>
          <p14:tracePt t="52546" x="1389063" y="5194300"/>
          <p14:tracePt t="52555" x="1352550" y="5194300"/>
          <p14:tracePt t="52565" x="1301750" y="5194300"/>
          <p14:tracePt t="52575" x="1227138" y="5205413"/>
          <p14:tracePt t="52585" x="1150938" y="5218113"/>
          <p14:tracePt t="52594" x="1101725" y="5243513"/>
          <p14:tracePt t="52606" x="1063625" y="5256213"/>
          <p14:tracePt t="52615" x="1014413" y="5281613"/>
          <p14:tracePt t="52626" x="976313" y="5294313"/>
          <p14:tracePt t="52636" x="925513" y="5318125"/>
          <p14:tracePt t="52647" x="901700" y="5318125"/>
          <p14:tracePt t="52654" x="876300" y="5330825"/>
          <p14:tracePt t="52664" x="850900" y="5343525"/>
          <p14:tracePt t="52674" x="838200" y="5343525"/>
          <p14:tracePt t="52684" x="825500" y="5356225"/>
          <p14:tracePt t="52694" x="801688" y="5356225"/>
          <p14:tracePt t="52705" x="788988" y="5368925"/>
          <p14:tracePt t="52726" x="776288" y="5368925"/>
          <p14:tracePt t="52734" x="763588" y="5368925"/>
          <p14:tracePt t="52753" x="750888" y="5368925"/>
          <p14:tracePt t="52962" x="750888" y="5381625"/>
          <p14:tracePt t="53012" x="750888" y="5394325"/>
          <p14:tracePt t="53061" x="750888" y="5407025"/>
          <p14:tracePt t="53092" x="750888" y="5418138"/>
          <p14:tracePt t="53201" x="838200" y="5356225"/>
          <p14:tracePt t="53210" x="1001713" y="5256213"/>
          <p14:tracePt t="53222" x="1301750" y="5056188"/>
          <p14:tracePt t="53234" x="1739900" y="4756150"/>
          <p14:tracePt t="53241" x="2265363" y="4418013"/>
          <p14:tracePt t="53251" x="2778125" y="4067175"/>
          <p14:tracePt t="53259" x="3305175" y="3679825"/>
          <p14:tracePt t="53269" x="3541713" y="3490913"/>
          <p14:tracePt t="53279" x="3730625" y="3341688"/>
          <p14:tracePt t="53289" x="3830638" y="3241675"/>
          <p14:tracePt t="53300" x="3905250" y="3178175"/>
          <p14:tracePt t="53308" x="3943350" y="3141663"/>
          <p14:tracePt t="53320" x="3968750" y="3103563"/>
          <p14:tracePt t="53329" x="3979863" y="3103563"/>
          <p14:tracePt t="53339" x="3979863" y="3090863"/>
          <p14:tracePt t="53360" x="3979863" y="3078163"/>
          <p14:tracePt t="53418" x="3968750" y="3078163"/>
          <p14:tracePt t="53427" x="3956050" y="3078163"/>
          <p14:tracePt t="53439" x="3917950" y="3103563"/>
          <p14:tracePt t="53448" x="3843338" y="3141663"/>
          <p14:tracePt t="53459" x="3756025" y="3203575"/>
          <p14:tracePt t="53469" x="3654425" y="3278188"/>
          <p14:tracePt t="53481" x="3579813" y="3328988"/>
          <p14:tracePt t="53488" x="3505200" y="3378200"/>
          <p14:tracePt t="53497" x="3429000" y="3429000"/>
          <p14:tracePt t="53507" x="3379788" y="3454400"/>
          <p14:tracePt t="53517" x="3317875" y="3479800"/>
          <p14:tracePt t="53528" x="3267075" y="3490913"/>
          <p14:tracePt t="53537" x="3241675" y="3503613"/>
          <p14:tracePt t="53547" x="3205163" y="3503613"/>
          <p14:tracePt t="53557" x="3154363" y="3503613"/>
          <p14:tracePt t="53567" x="3128963" y="3503613"/>
          <p14:tracePt t="53577" x="3103563" y="3503613"/>
          <p14:tracePt t="53597" x="3079750" y="3503613"/>
          <p14:tracePt t="53606" x="3067050" y="3503613"/>
          <p14:tracePt t="53616" x="3054350" y="3490913"/>
          <p14:tracePt t="53626" x="3028950" y="3490913"/>
          <p14:tracePt t="53637" x="3016250" y="3479800"/>
          <p14:tracePt t="53651" x="3003550" y="3479800"/>
          <p14:tracePt t="53657" x="2979738" y="3479800"/>
          <p14:tracePt t="53667" x="2967038" y="3467100"/>
          <p14:tracePt t="53677" x="2954338" y="3467100"/>
          <p14:tracePt t="53686" x="2928938" y="3467100"/>
          <p14:tracePt t="53695" x="2916238" y="3467100"/>
          <p14:tracePt t="53706" x="2903538" y="3467100"/>
          <p14:tracePt t="53716" x="2867025" y="3467100"/>
          <p14:tracePt t="53725" x="2828925" y="3467100"/>
          <p14:tracePt t="53736" x="2767013" y="3467100"/>
          <p14:tracePt t="53746" x="2703513" y="3467100"/>
          <p14:tracePt t="53756" x="2628900" y="3490913"/>
          <p14:tracePt t="53767" x="2528888" y="3529013"/>
          <p14:tracePt t="53779" x="2490788" y="3541713"/>
          <p14:tracePt t="53786" x="2428875" y="3567113"/>
          <p14:tracePt t="53795" x="2352675" y="3590925"/>
          <p14:tracePt t="53805" x="2316163" y="3603625"/>
          <p14:tracePt t="53814" x="2265363" y="3616325"/>
          <p14:tracePt t="53824" x="2239963" y="3616325"/>
          <p14:tracePt t="53835" x="2203450" y="3616325"/>
          <p14:tracePt t="53846" x="2178050" y="3616325"/>
          <p14:tracePt t="53856" x="2165350" y="3616325"/>
          <p14:tracePt t="53865" x="2139950" y="3616325"/>
          <p14:tracePt t="53874" x="2103438" y="3616325"/>
          <p14:tracePt t="53895" x="2078038" y="3616325"/>
          <p14:tracePt t="53903" x="2065338" y="3616325"/>
          <p14:tracePt t="53914" x="2027238" y="3616325"/>
          <p14:tracePt t="53924" x="1990725" y="3616325"/>
          <p14:tracePt t="53934" x="1965325" y="3616325"/>
          <p14:tracePt t="53949" x="1939925" y="3616325"/>
          <p14:tracePt t="53954" x="1903413" y="3616325"/>
          <p14:tracePt t="53963" x="1890713" y="3616325"/>
          <p14:tracePt t="53977" x="1878013" y="3616325"/>
          <p14:tracePt t="53985" x="1839913" y="3616325"/>
          <p14:tracePt t="53993" x="1827213" y="3616325"/>
          <p14:tracePt t="54004" x="1801813" y="3616325"/>
          <p14:tracePt t="54014" x="1765300" y="3616325"/>
          <p14:tracePt t="54024" x="1739900" y="3616325"/>
          <p14:tracePt t="54033" x="1727200" y="3616325"/>
          <p14:tracePt t="54043" x="1701800" y="3616325"/>
          <p14:tracePt t="54054" x="1689100" y="3616325"/>
          <p14:tracePt t="54063" x="1677988" y="3616325"/>
          <p14:tracePt t="54074" x="1665288" y="3616325"/>
          <p14:tracePt t="54082" x="1652588" y="3616325"/>
          <p14:tracePt t="54094" x="1627188" y="3616325"/>
          <p14:tracePt t="54103" x="1614488" y="3616325"/>
          <p14:tracePt t="54112" x="1601788" y="3616325"/>
          <p14:tracePt t="54123" x="1589088" y="3616325"/>
          <p14:tracePt t="54142" x="1577975" y="3629025"/>
          <p14:tracePt t="54153" x="1565275" y="3629025"/>
          <p14:tracePt t="54162" x="1565275" y="3641725"/>
          <p14:tracePt t="54182" x="1552575" y="3654425"/>
          <p14:tracePt t="54192" x="1539875" y="3654425"/>
          <p14:tracePt t="54202" x="1539875" y="3667125"/>
          <p14:tracePt t="54212" x="1539875" y="3679825"/>
          <p14:tracePt t="54222" x="1527175" y="3679825"/>
          <p14:tracePt t="54231" x="1514475" y="3692525"/>
          <p14:tracePt t="54242" x="1501775" y="3703638"/>
          <p14:tracePt t="54252" x="1501775" y="3716338"/>
          <p14:tracePt t="54271" x="1489075" y="3729038"/>
          <p14:tracePt t="54281" x="1476375" y="3754438"/>
          <p14:tracePt t="54301" x="1476375" y="3767138"/>
          <p14:tracePt t="54311" x="1476375" y="3779838"/>
          <p14:tracePt t="54320" x="1476375" y="3792538"/>
          <p14:tracePt t="54340" x="1476375" y="3803650"/>
          <p14:tracePt t="54351" x="1476375" y="3816350"/>
          <p14:tracePt t="54362" x="1476375" y="3829050"/>
          <p14:tracePt t="54383" x="1476375" y="3841750"/>
          <p14:tracePt t="54392" x="1476375" y="3854450"/>
          <p14:tracePt t="54408" x="1489075" y="3854450"/>
          <p14:tracePt t="54410" x="1489075" y="3867150"/>
          <p14:tracePt t="54420" x="1489075" y="3879850"/>
          <p14:tracePt t="54430" x="1501775" y="3892550"/>
          <p14:tracePt t="54439" x="1514475" y="3892550"/>
          <p14:tracePt t="54469" x="1527175" y="3905250"/>
          <p14:tracePt t="54490" x="1539875" y="3916363"/>
          <p14:tracePt t="54499" x="1552575" y="3916363"/>
          <p14:tracePt t="54511" x="1552575" y="3929063"/>
          <p14:tracePt t="54529" x="1565275" y="3929063"/>
          <p14:tracePt t="54539" x="1577975" y="3929063"/>
          <p14:tracePt t="54558" x="1589088" y="3929063"/>
          <p14:tracePt t="54588" x="1601788" y="3929063"/>
          <p14:tracePt t="54599" x="1614488" y="3929063"/>
          <p14:tracePt t="54631" x="1627188" y="3929063"/>
          <p14:tracePt t="54650" x="1639888" y="3929063"/>
          <p14:tracePt t="54659" x="1652588" y="3929063"/>
          <p14:tracePt t="54668" x="1665288" y="3929063"/>
          <p14:tracePt t="54677" x="1689100" y="3929063"/>
          <p14:tracePt t="54688" x="1701800" y="3929063"/>
          <p14:tracePt t="54707" x="1727200" y="3929063"/>
          <p14:tracePt t="54718" x="1739900" y="3929063"/>
          <p14:tracePt t="54737" x="1752600" y="3929063"/>
          <p14:tracePt t="54757" x="1765300" y="3929063"/>
          <p14:tracePt t="54787" x="1778000" y="3929063"/>
          <p14:tracePt t="54797" x="1790700" y="3929063"/>
          <p14:tracePt t="54818" x="1801813" y="3929063"/>
          <p14:tracePt t="54848" x="1814513" y="3916363"/>
          <p14:tracePt t="54857" x="1827213" y="3905250"/>
          <p14:tracePt t="54868" x="1839913" y="3905250"/>
          <p14:tracePt t="54879" x="1839913" y="3892550"/>
          <p14:tracePt t="54886" x="1839913" y="3879850"/>
          <p14:tracePt t="54896" x="1839913" y="3867150"/>
          <p14:tracePt t="54915" x="1839913" y="3854450"/>
          <p14:tracePt t="54927" x="1839913" y="3841750"/>
          <p14:tracePt t="54953" x="1839913" y="3829050"/>
          <p14:tracePt t="54958" x="1839913" y="3816350"/>
          <p14:tracePt t="54986" x="1839913" y="3803650"/>
          <p14:tracePt t="55025" x="1839913" y="3792538"/>
          <p14:tracePt t="55045" x="1839913" y="3779838"/>
          <p14:tracePt t="55064" x="1827213" y="3767138"/>
          <p14:tracePt t="55076" x="1814513" y="3767138"/>
          <p14:tracePt t="55107" x="1801813" y="3754438"/>
          <p14:tracePt t="55114" x="1790700" y="3754438"/>
          <p14:tracePt t="55124" x="1790700" y="3741738"/>
          <p14:tracePt t="55134" x="1778000" y="3741738"/>
          <p14:tracePt t="55164" x="1765300" y="3729038"/>
          <p14:tracePt t="55174" x="1752600" y="3729038"/>
          <p14:tracePt t="55183" x="1752600" y="3716338"/>
          <p14:tracePt t="55207" x="1739900" y="3716338"/>
          <p14:tracePt t="55215" x="1727200" y="3716338"/>
          <p14:tracePt t="55243" x="1714500" y="3716338"/>
          <p14:tracePt t="55305" x="1714500" y="3729038"/>
          <p14:tracePt t="55332" x="1739900" y="3754438"/>
          <p14:tracePt t="55344" x="1752600" y="3754438"/>
          <p14:tracePt t="55355" x="1778000" y="3767138"/>
          <p14:tracePt t="55364" x="1790700" y="3767138"/>
          <p14:tracePt t="55372" x="1814513" y="3767138"/>
          <p14:tracePt t="55383" x="1839913" y="3767138"/>
          <p14:tracePt t="55391" x="1865313" y="3767138"/>
          <p14:tracePt t="55402" x="1878013" y="3767138"/>
          <p14:tracePt t="55412" x="1890713" y="3767138"/>
          <p14:tracePt t="55422" x="1914525" y="3767138"/>
          <p14:tracePt t="55451" x="1927225" y="3767138"/>
          <p14:tracePt t="55462" x="1939925" y="3767138"/>
          <p14:tracePt t="55491" x="1952625" y="3767138"/>
          <p14:tracePt t="55541" x="1952625" y="3779838"/>
          <p14:tracePt t="55664" x="1965325" y="3779838"/>
          <p14:tracePt t="55848" x="1978025" y="3779838"/>
          <p14:tracePt t="55859" x="1978025" y="3754438"/>
          <p14:tracePt t="55868" x="2014538" y="3741738"/>
          <p14:tracePt t="55876" x="2052638" y="3729038"/>
          <p14:tracePt t="55890" x="2090738" y="3716338"/>
          <p14:tracePt t="55899" x="2216150" y="3667125"/>
          <p14:tracePt t="55910" x="2365375" y="3616325"/>
          <p14:tracePt t="55917" x="2628900" y="3516313"/>
          <p14:tracePt t="55928" x="2903538" y="3390900"/>
          <p14:tracePt t="55937" x="3279775" y="3216275"/>
          <p14:tracePt t="55957" x="4168775" y="2903538"/>
          <p14:tracePt t="55968" x="4518025" y="2778125"/>
          <p14:tracePt t="55978" x="4794250" y="2678113"/>
          <p14:tracePt t="55987" x="4994275" y="2603500"/>
          <p14:tracePt t="55998" x="5106988" y="2552700"/>
          <p14:tracePt t="56010" x="5170488" y="2527300"/>
          <p14:tracePt t="56019" x="5194300" y="2503488"/>
          <p14:tracePt t="56027" x="5219700" y="2490788"/>
          <p14:tracePt t="56047" x="5219700" y="2478088"/>
          <p14:tracePt t="56057" x="5219700" y="2465388"/>
          <p14:tracePt t="56066" x="5232400" y="2465388"/>
          <p14:tracePt t="56077" x="5245100" y="2452688"/>
          <p14:tracePt t="56086" x="5257800" y="2427288"/>
          <p14:tracePt t="56095" x="5270500" y="2403475"/>
          <p14:tracePt t="56107" x="5294313" y="2365375"/>
          <p14:tracePt t="56116" x="5319713" y="2339975"/>
          <p14:tracePt t="56126" x="5345113" y="2314575"/>
          <p14:tracePt t="56137" x="5370513" y="2303463"/>
          <p14:tracePt t="56146" x="5394325" y="2278063"/>
          <p14:tracePt t="56157" x="5407025" y="2265363"/>
          <p14:tracePt t="56166" x="5432425" y="2252663"/>
          <p14:tracePt t="56175" x="5457825" y="2239963"/>
          <p14:tracePt t="56186" x="5470525" y="2214563"/>
          <p14:tracePt t="56196" x="5483225" y="2214563"/>
          <p14:tracePt t="56208" x="5495925" y="2214563"/>
          <p14:tracePt t="56214" x="5507038" y="2214563"/>
          <p14:tracePt t="56226" x="5519738" y="2201863"/>
          <p14:tracePt t="56239" x="5532438" y="2201863"/>
          <p14:tracePt t="56247" x="5545138" y="2201863"/>
          <p14:tracePt t="56336" x="5532438" y="2201863"/>
          <p14:tracePt t="56345" x="5519738" y="2201863"/>
          <p14:tracePt t="56356" x="5507038" y="2227263"/>
          <p14:tracePt t="56366" x="5470525" y="2227263"/>
          <p14:tracePt t="56374" x="5432425" y="2239963"/>
          <p14:tracePt t="56383" x="5419725" y="2252663"/>
          <p14:tracePt t="56394" x="5394325" y="2278063"/>
          <p14:tracePt t="56404" x="5357813" y="2303463"/>
          <p14:tracePt t="56414" x="5319713" y="2314575"/>
          <p14:tracePt t="56423" x="5294313" y="2327275"/>
          <p14:tracePt t="56434" x="5281613" y="2339975"/>
          <p14:tracePt t="56443" x="5257800" y="2339975"/>
          <p14:tracePt t="56454" x="5245100" y="2352675"/>
          <p14:tracePt t="56463" x="5232400" y="2365375"/>
          <p14:tracePt t="56473" x="5207000" y="2365375"/>
          <p14:tracePt t="56488" x="5207000" y="2378075"/>
          <p14:tracePt t="56495" x="5194300" y="2378075"/>
          <p14:tracePt t="56515" x="5181600" y="2378075"/>
          <p14:tracePt t="56534" x="5170488" y="2378075"/>
          <p14:tracePt t="56542" x="5157788" y="2378075"/>
          <p14:tracePt t="56621" x="5157788" y="2390775"/>
          <p14:tracePt t="56651" x="5157788" y="2403475"/>
          <p14:tracePt t="56673" x="5157788" y="2414588"/>
          <p14:tracePt t="56701" x="5157788" y="2427288"/>
          <p14:tracePt t="56711" x="5157788" y="2439988"/>
          <p14:tracePt t="56731" x="5145088" y="2452688"/>
          <p14:tracePt t="56740" x="5132388" y="2465388"/>
          <p14:tracePt t="56751" x="5119688" y="2490788"/>
          <p14:tracePt t="56780" x="5106988" y="2503488"/>
          <p14:tracePt t="56802" x="5094288" y="2516188"/>
          <p14:tracePt t="56816" x="5081588" y="2516188"/>
          <p14:tracePt t="56831" x="5081588" y="2527300"/>
          <p14:tracePt t="56842" x="5068888" y="2540000"/>
          <p14:tracePt t="56851" x="5057775" y="2552700"/>
          <p14:tracePt t="56880" x="5045075" y="2552700"/>
          <p14:tracePt t="56890" x="5032375" y="2565400"/>
          <p14:tracePt t="56899" x="5019675" y="2565400"/>
          <p14:tracePt t="56910" x="5019675" y="2578100"/>
          <p14:tracePt t="56929" x="5006975" y="2590800"/>
          <p14:tracePt t="56949" x="4994275" y="2590800"/>
          <p14:tracePt t="56961" x="4981575" y="2590800"/>
          <p14:tracePt t="56969" x="4956175" y="2603500"/>
          <p14:tracePt t="56978" x="4945063" y="2616200"/>
          <p14:tracePt t="56990" x="4932363" y="2616200"/>
          <p14:tracePt t="56999" x="4919663" y="2616200"/>
          <p14:tracePt t="57010" x="4894263" y="2616200"/>
          <p14:tracePt t="57018" x="4881563" y="2616200"/>
          <p14:tracePt t="57029" x="4868863" y="2616200"/>
          <p14:tracePt t="57039" x="4843463" y="2627313"/>
          <p14:tracePt t="57049" x="4832350" y="2627313"/>
          <p14:tracePt t="57058" x="4819650" y="2627313"/>
          <p14:tracePt t="57068" x="4781550" y="2627313"/>
          <p14:tracePt t="57079" x="4743450" y="2640013"/>
          <p14:tracePt t="57089" x="4719638" y="2640013"/>
          <p14:tracePt t="57097" x="4643438" y="2678113"/>
          <p14:tracePt t="57109" x="4606925" y="2690813"/>
          <p14:tracePt t="57118" x="4556125" y="2703513"/>
          <p14:tracePt t="57128" x="4518025" y="2728913"/>
          <p14:tracePt t="57137" x="4494213" y="2728913"/>
          <p14:tracePt t="57148" x="4468813" y="2728913"/>
          <p14:tracePt t="57159" x="4456113" y="2740025"/>
          <p14:tracePt t="57168" x="4443413" y="2740025"/>
          <p14:tracePt t="57177" x="4418013" y="2752725"/>
          <p14:tracePt t="57188" x="4406900" y="2765425"/>
          <p14:tracePt t="57208" x="4394200" y="2765425"/>
          <p14:tracePt t="57218" x="4381500" y="2765425"/>
          <p14:tracePt t="57238" x="4368800" y="2765425"/>
          <p14:tracePt t="57438" x="4356100" y="2778125"/>
          <p14:tracePt t="57445" x="4343400" y="2778125"/>
          <p14:tracePt t="57466" x="4318000" y="2816225"/>
          <p14:tracePt t="57475" x="4281488" y="2903538"/>
          <p14:tracePt t="57488" x="4181475" y="3016250"/>
          <p14:tracePt t="57494" x="4068763" y="3228975"/>
          <p14:tracePt t="57505" x="3856038" y="3529013"/>
          <p14:tracePt t="57516" x="3567113" y="3929063"/>
          <p14:tracePt t="57527" x="3254375" y="4292600"/>
          <p14:tracePt t="57537" x="2928938" y="4692650"/>
          <p14:tracePt t="57545" x="2678113" y="4943475"/>
          <p14:tracePt t="57555" x="2490788" y="5092700"/>
          <p14:tracePt t="57564" x="2352675" y="5218113"/>
          <p14:tracePt t="57574" x="2216150" y="5330825"/>
          <p14:tracePt t="57584" x="2116138" y="5356225"/>
          <p14:tracePt t="57594" x="2039938" y="5381625"/>
          <p14:tracePt t="57604" x="2003425" y="5381625"/>
          <p14:tracePt t="57613" x="1978025" y="5394325"/>
          <p14:tracePt t="57624" x="1939925" y="5394325"/>
          <p14:tracePt t="57634" x="1914525" y="5394325"/>
          <p14:tracePt t="57653" x="1903413" y="5394325"/>
          <p14:tracePt t="57665" x="1890713" y="5368925"/>
          <p14:tracePt t="57676" x="1878013" y="5356225"/>
          <p14:tracePt t="57693" x="1878013" y="5343525"/>
          <p14:tracePt t="57704" x="1878013" y="5318125"/>
          <p14:tracePt t="57713" x="1878013" y="5305425"/>
          <p14:tracePt t="57723" x="1878013" y="5281613"/>
          <p14:tracePt t="57732" x="1878013" y="5268913"/>
          <p14:tracePt t="57744" x="1878013" y="5256213"/>
          <p14:tracePt t="57753" x="1878013" y="5230813"/>
          <p14:tracePt t="57763" x="1878013" y="5218113"/>
          <p14:tracePt t="57774" x="1878013" y="5205413"/>
          <p14:tracePt t="57784" x="1878013" y="5194300"/>
          <p14:tracePt t="57795" x="1878013" y="5181600"/>
          <p14:tracePt t="57824" x="1878013" y="5168900"/>
          <p14:tracePt t="57851" x="1865313" y="5156200"/>
          <p14:tracePt t="57863" x="1852613" y="5156200"/>
          <p14:tracePt t="57891" x="1839913" y="5156200"/>
          <p14:tracePt t="57902" x="1827213" y="5156200"/>
          <p14:tracePt t="57912" x="1814513" y="5156200"/>
          <p14:tracePt t="57921" x="1778000" y="5168900"/>
          <p14:tracePt t="57933" x="1752600" y="5181600"/>
          <p14:tracePt t="57943" x="1701800" y="5194300"/>
          <p14:tracePt t="57966" x="1627188" y="5205413"/>
          <p14:tracePt t="57973" x="1614488" y="5218113"/>
          <p14:tracePt t="57985" x="1577975" y="5230813"/>
          <p14:tracePt t="57992" x="1539875" y="5230813"/>
          <p14:tracePt t="58001" x="1514475" y="5230813"/>
          <p14:tracePt t="58010" x="1489075" y="5230813"/>
          <p14:tracePt t="58021" x="1452563" y="5230813"/>
          <p14:tracePt t="58031" x="1439863" y="5230813"/>
          <p14:tracePt t="58248" x="1427163" y="5230813"/>
          <p14:tracePt t="58260" x="1376363" y="5230813"/>
          <p14:tracePt t="58271" x="1327150" y="5230813"/>
          <p14:tracePt t="58279" x="1289050" y="5243513"/>
          <p14:tracePt t="58289" x="1239838" y="5243513"/>
          <p14:tracePt t="58298" x="1189038" y="5268913"/>
          <p14:tracePt t="58307" x="1163638" y="5281613"/>
          <p14:tracePt t="58318" x="1127125" y="5294313"/>
          <p14:tracePt t="58328" x="1076325" y="5305425"/>
          <p14:tracePt t="58336" x="1027113" y="5318125"/>
          <p14:tracePt t="58347" x="989013" y="5318125"/>
          <p14:tracePt t="58358" x="963613" y="5330825"/>
          <p14:tracePt t="58367" x="925513" y="5343525"/>
          <p14:tracePt t="58378" x="914400" y="5343525"/>
          <p14:tracePt t="58397" x="901700" y="5343525"/>
          <p14:tracePt t="58726" x="914400" y="5343525"/>
          <p14:tracePt t="58746" x="914400" y="5330825"/>
          <p14:tracePt t="58754" x="950913" y="5330825"/>
          <p14:tracePt t="58766" x="976313" y="5318125"/>
          <p14:tracePt t="58775" x="989013" y="5318125"/>
          <p14:tracePt t="58784" x="1027113" y="5305425"/>
          <p14:tracePt t="58794" x="1063625" y="5294313"/>
          <p14:tracePt t="58804" x="1076325" y="5294313"/>
          <p14:tracePt t="58814" x="1114425" y="5281613"/>
          <p14:tracePt t="58824" x="1163638" y="5281613"/>
          <p14:tracePt t="58834" x="1189038" y="5281613"/>
          <p14:tracePt t="58844" x="1227138" y="5268913"/>
          <p14:tracePt t="58855" x="1252538" y="5268913"/>
          <p14:tracePt t="58865" x="1276350" y="5256213"/>
          <p14:tracePt t="58875" x="1301750" y="5243513"/>
          <p14:tracePt t="58885" x="1314450" y="5243513"/>
          <p14:tracePt t="58897" x="1327150" y="5243513"/>
          <p14:tracePt t="58903" x="1352550" y="5243513"/>
          <p14:tracePt t="58913" x="1363663" y="5243513"/>
          <p14:tracePt t="58933" x="1363663" y="5230813"/>
          <p14:tracePt t="58943" x="1389063" y="5230813"/>
          <p14:tracePt t="58969" x="1414463" y="5230813"/>
          <p14:tracePt t="58973" x="1439863" y="5230813"/>
          <p14:tracePt t="58994" x="1452563" y="5230813"/>
          <p14:tracePt t="59014" x="1465263" y="5230813"/>
          <p14:tracePt t="59023" x="1476375" y="5230813"/>
          <p14:tracePt t="59032" x="1476375" y="5218113"/>
          <p14:tracePt t="59052" x="1489075" y="5218113"/>
          <p14:tracePt t="59062" x="1501775" y="5218113"/>
          <p14:tracePt t="59163" x="1514475" y="5218113"/>
          <p14:tracePt t="59182" x="1514475" y="5205413"/>
          <p14:tracePt t="59191" x="1527175" y="5205413"/>
          <p14:tracePt t="59200" x="1539875" y="5194300"/>
          <p14:tracePt t="59221" x="1539875" y="5181600"/>
          <p14:tracePt t="59230" x="1552575" y="5181600"/>
          <p14:tracePt t="59241" x="1565275" y="5168900"/>
          <p14:tracePt t="59251" x="1577975" y="5143500"/>
          <p14:tracePt t="59300" x="1577975" y="5130800"/>
          <p14:tracePt t="59330" x="1577975" y="5118100"/>
          <p14:tracePt t="59360" x="1577975" y="5105400"/>
          <p14:tracePt t="59409" x="1577975" y="5092700"/>
          <p14:tracePt t="59459" x="1577975" y="5081588"/>
          <p14:tracePt t="59617" x="1577975" y="5068888"/>
          <p14:tracePt t="59627" x="1589088" y="5068888"/>
          <p14:tracePt t="59637" x="1589088" y="5056188"/>
          <p14:tracePt t="59647" x="1589088" y="5043488"/>
          <p14:tracePt t="59668" x="1589088" y="5030788"/>
          <p14:tracePt t="59679" x="1589088" y="5018088"/>
          <p14:tracePt t="59706" x="1589088" y="5005388"/>
          <p14:tracePt t="60123" x="1601788" y="5005388"/>
          <p14:tracePt t="60610" x="1614488" y="5005388"/>
          <p14:tracePt t="60629" x="1614488" y="5018088"/>
          <p14:tracePt t="60640" x="1627188" y="5043488"/>
          <p14:tracePt t="60650" x="1639888" y="5043488"/>
          <p14:tracePt t="60659" x="1652588" y="5056188"/>
          <p14:tracePt t="60669" x="1652588" y="5081588"/>
          <p14:tracePt t="60679" x="1652588" y="5092700"/>
          <p14:tracePt t="60688" x="1652588" y="5118100"/>
          <p14:tracePt t="60699" x="1652588" y="5143500"/>
          <p14:tracePt t="60709" x="1665288" y="5194300"/>
          <p14:tracePt t="60718" x="1665288" y="5218113"/>
          <p14:tracePt t="60729" x="1665288" y="5256213"/>
          <p14:tracePt t="60738" x="1665288" y="5294313"/>
          <p14:tracePt t="60749" x="1665288" y="5305425"/>
          <p14:tracePt t="60759" x="1665288" y="5343525"/>
          <p14:tracePt t="60770" x="1665288" y="5368925"/>
          <p14:tracePt t="60778" x="1665288" y="5394325"/>
          <p14:tracePt t="60789" x="1665288" y="5407025"/>
          <p14:tracePt t="60800" x="1665288" y="5430838"/>
          <p14:tracePt t="60818" x="1665288" y="5443538"/>
          <p14:tracePt t="60828" x="1677988" y="5456238"/>
          <p14:tracePt t="60837" x="1677988" y="5468938"/>
          <p14:tracePt t="60858" x="1677988" y="5481638"/>
          <p14:tracePt t="60868" x="1677988" y="5494338"/>
          <p14:tracePt t="60887" x="1677988" y="5507038"/>
          <p14:tracePt t="60896" x="1677988" y="5518150"/>
          <p14:tracePt t="60907" x="1677988" y="5530850"/>
          <p14:tracePt t="60936" x="1677988" y="5543550"/>
          <p14:tracePt t="60966" x="1677988" y="5556250"/>
          <p14:tracePt t="60987" x="1677988" y="5568950"/>
          <p14:tracePt t="61066" x="1677988" y="5581650"/>
          <p14:tracePt t="63029" x="1677988" y="5568950"/>
          <p14:tracePt t="63039" x="1627188" y="5507038"/>
          <p14:tracePt t="63048" x="1552575" y="5368925"/>
          <p14:tracePt t="63060" x="1427163" y="5194300"/>
          <p14:tracePt t="63068" x="1150938" y="4856163"/>
          <p14:tracePt t="63079" x="850900" y="4254500"/>
          <p14:tracePt t="63091" x="525463" y="3703638"/>
          <p14:tracePt t="63100" x="312738" y="3241675"/>
          <p14:tracePt t="63109" x="138113" y="2840038"/>
          <p14:tracePt t="63119" x="61913" y="260350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Effective Mass</a:t>
            </a:r>
            <a:endParaRPr lang="en-IN" altLang="zh-CN" sz="2800" b="1" dirty="0">
              <a:solidFill>
                <a:schemeClr val="bg1"/>
              </a:solidFill>
              <a:latin typeface="Times New Roman" panose="02020603050405020304" pitchFamily="18" charset="0"/>
              <a:ea typeface="+mj-ea"/>
              <a:cs typeface="Times New Roman" panose="02020603050405020304" pitchFamily="18" charset="0"/>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52F407D-A2B3-452C-B4C9-7DA95FC81379}"/>
              </a:ext>
            </a:extLst>
          </p:cNvPr>
          <p:cNvPicPr>
            <a:picLocks noChangeAspect="1"/>
          </p:cNvPicPr>
          <p:nvPr/>
        </p:nvPicPr>
        <p:blipFill>
          <a:blip r:embed="rId5"/>
          <a:stretch>
            <a:fillRect/>
          </a:stretch>
        </p:blipFill>
        <p:spPr>
          <a:xfrm>
            <a:off x="-1" y="-2277"/>
            <a:ext cx="1504949" cy="1023587"/>
          </a:xfrm>
          <a:prstGeom prst="rect">
            <a:avLst/>
          </a:prstGeom>
        </p:spPr>
      </p:pic>
      <p:sp>
        <p:nvSpPr>
          <p:cNvPr id="15" name="Rectangle 8">
            <a:extLst>
              <a:ext uri="{FF2B5EF4-FFF2-40B4-BE49-F238E27FC236}">
                <a16:creationId xmlns:a16="http://schemas.microsoft.com/office/drawing/2014/main" id="{98D84E7F-A8BC-43C1-A58A-779E0D4AFB78}"/>
              </a:ext>
            </a:extLst>
          </p:cNvPr>
          <p:cNvSpPr>
            <a:spLocks noChangeArrowheads="1"/>
          </p:cNvSpPr>
          <p:nvPr/>
        </p:nvSpPr>
        <p:spPr bwMode="auto">
          <a:xfrm>
            <a:off x="1114423" y="5924781"/>
            <a:ext cx="1590343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1D223215-1A42-4791-BA6F-A3F8D9C7F969}"/>
              </a:ext>
            </a:extLst>
          </p:cNvPr>
          <p:cNvSpPr txBox="1"/>
          <p:nvPr/>
        </p:nvSpPr>
        <p:spPr>
          <a:xfrm>
            <a:off x="420894" y="993125"/>
            <a:ext cx="5706256" cy="490199"/>
          </a:xfrm>
          <a:prstGeom prst="rect">
            <a:avLst/>
          </a:prstGeom>
          <a:noFill/>
        </p:spPr>
        <p:txBody>
          <a:bodyPr wrap="square">
            <a:spAutoFit/>
          </a:bodyPr>
          <a:lstStyle/>
          <a:p>
            <a:pPr algn="just">
              <a:lnSpc>
                <a:spcPct val="115000"/>
              </a:lnSpc>
              <a:spcAft>
                <a:spcPts val="1000"/>
              </a:spcAft>
            </a:pPr>
            <a:r>
              <a:rPr lang="en-IN" sz="2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Acceleration and effective mass of electron: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43">
            <a:extLst>
              <a:ext uri="{FF2B5EF4-FFF2-40B4-BE49-F238E27FC236}">
                <a16:creationId xmlns:a16="http://schemas.microsoft.com/office/drawing/2014/main" id="{8E332EBB-28EC-4212-B88B-932D5BF31227}"/>
              </a:ext>
            </a:extLst>
          </p:cNvPr>
          <p:cNvSpPr>
            <a:spLocks noChangeArrowheads="1"/>
          </p:cNvSpPr>
          <p:nvPr/>
        </p:nvSpPr>
        <p:spPr bwMode="auto">
          <a:xfrm>
            <a:off x="66414" y="160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27B9A2FB-0FEC-46F6-9911-7BE7E9225A5A}"/>
              </a:ext>
            </a:extLst>
          </p:cNvPr>
          <p:cNvGraphicFramePr>
            <a:graphicFrameLocks noChangeAspect="1"/>
          </p:cNvGraphicFramePr>
          <p:nvPr/>
        </p:nvGraphicFramePr>
        <p:xfrm>
          <a:off x="0" y="457200"/>
          <a:ext cx="114300" cy="219075"/>
        </p:xfrm>
        <a:graphic>
          <a:graphicData uri="http://schemas.openxmlformats.org/presentationml/2006/ole">
            <mc:AlternateContent xmlns:mc="http://schemas.openxmlformats.org/markup-compatibility/2006">
              <mc:Choice xmlns:v="urn:schemas-microsoft-com:vml" Requires="v">
                <p:oleObj spid="_x0000_s80937" r:id="rId6" imgW="114151" imgH="215619" progId="Equation.3">
                  <p:embed/>
                </p:oleObj>
              </mc:Choice>
              <mc:Fallback>
                <p:oleObj r:id="rId6" imgW="114151" imgH="215619" progId="Equation.3">
                  <p:embed/>
                  <p:pic>
                    <p:nvPicPr>
                      <p:cNvPr id="5" name="Object 4">
                        <a:extLst>
                          <a:ext uri="{FF2B5EF4-FFF2-40B4-BE49-F238E27FC236}">
                            <a16:creationId xmlns:a16="http://schemas.microsoft.com/office/drawing/2014/main" id="{27B9A2FB-0FEC-46F6-9911-7BE7E9225A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7200"/>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0">
            <a:extLst>
              <a:ext uri="{FF2B5EF4-FFF2-40B4-BE49-F238E27FC236}">
                <a16:creationId xmlns:a16="http://schemas.microsoft.com/office/drawing/2014/main" id="{DA29D388-FE48-4508-96B5-5B7439FDD72D}"/>
              </a:ext>
            </a:extLst>
          </p:cNvPr>
          <p:cNvSpPr>
            <a:spLocks noChangeArrowheads="1"/>
          </p:cNvSpPr>
          <p:nvPr/>
        </p:nvSpPr>
        <p:spPr bwMode="auto">
          <a:xfrm>
            <a:off x="0" y="676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a:extLst>
              <a:ext uri="{FF2B5EF4-FFF2-40B4-BE49-F238E27FC236}">
                <a16:creationId xmlns:a16="http://schemas.microsoft.com/office/drawing/2014/main" id="{ED5BE76D-793E-4C5B-A530-737C5C919CD4}"/>
              </a:ext>
            </a:extLst>
          </p:cNvPr>
          <p:cNvSpPr>
            <a:spLocks noChangeArrowheads="1"/>
          </p:cNvSpPr>
          <p:nvPr/>
        </p:nvSpPr>
        <p:spPr bwMode="auto">
          <a:xfrm>
            <a:off x="-10048" y="-200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21">
            <a:extLst>
              <a:ext uri="{FF2B5EF4-FFF2-40B4-BE49-F238E27FC236}">
                <a16:creationId xmlns:a16="http://schemas.microsoft.com/office/drawing/2014/main" id="{B926B2E9-8865-4B8D-9929-A402EF59D27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4" name="TextBox 33">
            <a:extLst>
              <a:ext uri="{FF2B5EF4-FFF2-40B4-BE49-F238E27FC236}">
                <a16:creationId xmlns:a16="http://schemas.microsoft.com/office/drawing/2014/main" id="{34CF2054-DC7C-4BC2-B22D-18F5EAEF14A0}"/>
              </a:ext>
            </a:extLst>
          </p:cNvPr>
          <p:cNvSpPr txBox="1"/>
          <p:nvPr/>
        </p:nvSpPr>
        <p:spPr>
          <a:xfrm>
            <a:off x="350355" y="1409786"/>
            <a:ext cx="8630116" cy="5391028"/>
          </a:xfrm>
          <a:prstGeom prst="rect">
            <a:avLst/>
          </a:prstGeom>
          <a:noFill/>
        </p:spPr>
        <p:txBody>
          <a:bodyPr wrap="square">
            <a:spAutoFit/>
          </a:bodyPr>
          <a:lstStyle/>
          <a:p>
            <a:pPr marL="342900" marR="0" indent="-342900">
              <a:lnSpc>
                <a:spcPct val="115000"/>
              </a:lnSpc>
              <a:spcBef>
                <a:spcPts val="0"/>
              </a:spcBef>
              <a:spcAft>
                <a:spcPts val="1000"/>
              </a:spcAf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Clearly the effective mass of electron is determined by d</a:t>
            </a:r>
            <a:r>
              <a:rPr lang="en-IN" sz="24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E/dK</a:t>
            </a:r>
            <a:r>
              <a:rPr lang="en-IN" sz="24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and is a function of K is no longer a strict constant.  </a:t>
            </a:r>
          </a:p>
          <a:p>
            <a:pPr marL="342900" marR="0" indent="-342900">
              <a:lnSpc>
                <a:spcPct val="115000"/>
              </a:lnSpc>
              <a:spcBef>
                <a:spcPts val="0"/>
              </a:spcBef>
              <a:spcAft>
                <a:spcPts val="1000"/>
              </a:spcAf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Fig (c) represents the effective mass (m*) of the</a:t>
            </a:r>
          </a:p>
          <a:p>
            <a:pPr marR="0">
              <a:lnSpc>
                <a:spcPct val="115000"/>
              </a:lnSpc>
              <a:spcBef>
                <a:spcPts val="0"/>
              </a:spcBef>
              <a:spcAft>
                <a:spcPts val="1000"/>
              </a:spcAft>
            </a:pPr>
            <a:r>
              <a:rPr lang="en-IN" sz="2400" dirty="0">
                <a:latin typeface="Times New Roman" panose="02020603050405020304" pitchFamily="18" charset="0"/>
                <a:ea typeface="Calibri" panose="020F0502020204030204" pitchFamily="34" charset="0"/>
                <a:cs typeface="Times New Roman" panose="02020603050405020304" pitchFamily="18" charset="0"/>
              </a:rPr>
              <a:t>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electron as a function of K.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lnSpc>
                <a:spcPct val="115000"/>
              </a:lnSpc>
              <a:spcBef>
                <a:spcPts val="0"/>
              </a:spcBef>
              <a:spcAft>
                <a:spcPts val="1000"/>
              </a:spcAf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It increases with increase of K, becomes maximum at point of inflexion and then it becomes negative.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269875" algn="l"/>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 is positive in the lower half of the energy band </a:t>
            </a:r>
            <a:endParaRPr lang="en-US" altLang="en-US" sz="2400" dirty="0"/>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269875" algn="l"/>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 is </a:t>
            </a:r>
            <a:r>
              <a:rPr lang="en-US" altLang="en-US" sz="2400" dirty="0">
                <a:latin typeface="Times New Roman" panose="02020603050405020304" pitchFamily="18" charset="0"/>
                <a:cs typeface="Times New Roman" panose="02020603050405020304" pitchFamily="18" charset="0"/>
              </a:rPr>
              <a:t>negative in the upper half of the energy band</a:t>
            </a:r>
          </a:p>
          <a:p>
            <a:pPr marL="342900" indent="-342900" eaLnBrk="0" fontAlgn="base" hangingPunct="0">
              <a:spcBef>
                <a:spcPct val="0"/>
              </a:spcBef>
              <a:spcAft>
                <a:spcPct val="0"/>
              </a:spcAft>
              <a:buFont typeface="Arial" panose="020B0604020202020204" pitchFamily="34" charset="0"/>
              <a:buChar char="•"/>
              <a:tabLst>
                <a:tab pos="269875" algn="l"/>
              </a:tabLst>
            </a:pPr>
            <a:r>
              <a:rPr lang="en-IN" sz="2400" dirty="0">
                <a:latin typeface="Times New Roman" panose="02020603050405020304" pitchFamily="18" charset="0"/>
                <a:cs typeface="Times New Roman" panose="02020603050405020304" pitchFamily="18" charset="0"/>
              </a:rPr>
              <a:t>At inflexion points (K=K</a:t>
            </a:r>
            <a:r>
              <a:rPr lang="en-IN" sz="2400" baseline="-25000" dirty="0">
                <a:latin typeface="Times New Roman" panose="02020603050405020304" pitchFamily="18" charset="0"/>
                <a:cs typeface="Times New Roman" panose="02020603050405020304" pitchFamily="18" charset="0"/>
              </a:rPr>
              <a:t>0</a:t>
            </a:r>
            <a:r>
              <a:rPr lang="en-IN" sz="2400" dirty="0">
                <a:latin typeface="Times New Roman" panose="02020603050405020304" pitchFamily="18" charset="0"/>
                <a:cs typeface="Times New Roman" panose="02020603050405020304" pitchFamily="18" charset="0"/>
              </a:rPr>
              <a:t>) in E-K curves, the effective mass m* becomes infinite.</a:t>
            </a:r>
            <a:endParaRPr lang="en-US" sz="2400"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269875" algn="l"/>
              </a:tabLst>
            </a:pPr>
            <a:endParaRPr lang="en-US" sz="2400" dirty="0"/>
          </a:p>
          <a:p>
            <a:pPr marL="342900" marR="0" indent="-342900">
              <a:lnSpc>
                <a:spcPct val="115000"/>
              </a:lnSpc>
              <a:spcBef>
                <a:spcPts val="0"/>
              </a:spcBef>
              <a:spcAft>
                <a:spcPts val="1000"/>
              </a:spcAft>
              <a:buFont typeface="Arial" panose="020B0604020202020204" pitchFamily="34" charset="0"/>
              <a:buChar char="•"/>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8">
            <a:extLst>
              <a:ext uri="{FF2B5EF4-FFF2-40B4-BE49-F238E27FC236}">
                <a16:creationId xmlns:a16="http://schemas.microsoft.com/office/drawing/2014/main" id="{D9A5DAC7-9149-48E7-8618-E099E826651D}"/>
              </a:ext>
            </a:extLst>
          </p:cNvPr>
          <p:cNvSpPr>
            <a:spLocks noChangeArrowheads="1"/>
          </p:cNvSpPr>
          <p:nvPr/>
        </p:nvSpPr>
        <p:spPr bwMode="auto">
          <a:xfrm>
            <a:off x="-66417" y="72481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0903" name="Picture 27">
            <a:extLst>
              <a:ext uri="{FF2B5EF4-FFF2-40B4-BE49-F238E27FC236}">
                <a16:creationId xmlns:a16="http://schemas.microsoft.com/office/drawing/2014/main" id="{874DB170-8400-4A5B-B1D8-33E8DEA4FD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1536" y="962327"/>
            <a:ext cx="2773363" cy="31229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AB2F34F-8DCE-45A5-88DD-CE5B0846BAF6}"/>
              </a:ext>
            </a:extLst>
          </p:cNvPr>
          <p:cNvPicPr>
            <a:picLocks noChangeAspect="1"/>
          </p:cNvPicPr>
          <p:nvPr/>
        </p:nvPicPr>
        <p:blipFill>
          <a:blip r:embed="rId9"/>
          <a:stretch>
            <a:fillRect/>
          </a:stretch>
        </p:blipFill>
        <p:spPr>
          <a:xfrm>
            <a:off x="7217455" y="1892969"/>
            <a:ext cx="1095375" cy="838200"/>
          </a:xfrm>
          <a:prstGeom prst="rect">
            <a:avLst/>
          </a:prstGeom>
        </p:spPr>
      </p:pic>
    </p:spTree>
    <p:extLst>
      <p:ext uri="{BB962C8B-B14F-4D97-AF65-F5344CB8AC3E}">
        <p14:creationId xmlns:p14="http://schemas.microsoft.com/office/powerpoint/2010/main" val="2075337152"/>
      </p:ext>
    </p:extLst>
  </p:cSld>
  <p:clrMapOvr>
    <a:masterClrMapping/>
  </p:clrMapOvr>
  <p:transition advTm="73142"/>
  <p:extLst>
    <p:ext uri="{3A86A75C-4F4B-4683-9AE1-C65F6400EC91}">
      <p14:laserTraceLst xmlns:p14="http://schemas.microsoft.com/office/powerpoint/2010/main">
        <p14:tracePtLst>
          <p14:tracePt t="409" x="4368800" y="2765425"/>
          <p14:tracePt t="421" x="4381500" y="2765425"/>
          <p14:tracePt t="429" x="4418013" y="2765425"/>
          <p14:tracePt t="437" x="4430713" y="2765425"/>
          <p14:tracePt t="446" x="4506913" y="2765425"/>
          <p14:tracePt t="459" x="4594225" y="2752725"/>
          <p14:tracePt t="467" x="4694238" y="2752725"/>
          <p14:tracePt t="479" x="4832350" y="2752725"/>
          <p14:tracePt t="486" x="4981575" y="2728913"/>
          <p14:tracePt t="496" x="5170488" y="2728913"/>
          <p14:tracePt t="507" x="5407025" y="2716213"/>
          <p14:tracePt t="517" x="5719763" y="2716213"/>
          <p14:tracePt t="526" x="5995988" y="2690813"/>
          <p14:tracePt t="536" x="6234113" y="2690813"/>
          <p14:tracePt t="547" x="6496050" y="2690813"/>
          <p14:tracePt t="556" x="6721475" y="2703513"/>
          <p14:tracePt t="565" x="6921500" y="2703513"/>
          <p14:tracePt t="578" x="7085013" y="2716213"/>
          <p14:tracePt t="586" x="7185025" y="2728913"/>
          <p14:tracePt t="596" x="7246938" y="2740025"/>
          <p14:tracePt t="606" x="7285038" y="2740025"/>
          <p14:tracePt t="615" x="7323138" y="2752725"/>
          <p14:tracePt t="626" x="7348538" y="2765425"/>
          <p14:tracePt t="636" x="7348538" y="2778125"/>
          <p14:tracePt t="646" x="7372350" y="2778125"/>
          <p14:tracePt t="655" x="7410450" y="2803525"/>
          <p14:tracePt t="666" x="7410450" y="2816225"/>
          <p14:tracePt t="675" x="7435850" y="2816225"/>
          <p14:tracePt t="685" x="7459663" y="2828925"/>
          <p14:tracePt t="696" x="7472363" y="2840038"/>
          <p14:tracePt t="705" x="7485063" y="2865438"/>
          <p14:tracePt t="714" x="7510463" y="2865438"/>
          <p14:tracePt t="725" x="7535863" y="2878138"/>
          <p14:tracePt t="745" x="7561263" y="2878138"/>
          <p14:tracePt t="756" x="7585075" y="2890838"/>
          <p14:tracePt t="764" x="7597775" y="2903538"/>
          <p14:tracePt t="774" x="7610475" y="2916238"/>
          <p14:tracePt t="786" x="7635875" y="2941638"/>
          <p14:tracePt t="794" x="7673975" y="2965450"/>
          <p14:tracePt t="805" x="7685088" y="2965450"/>
          <p14:tracePt t="815" x="7697788" y="2990850"/>
          <p14:tracePt t="824" x="7723188" y="3016250"/>
          <p14:tracePt t="835" x="7748588" y="3041650"/>
          <p14:tracePt t="843" x="7773988" y="3078163"/>
          <p14:tracePt t="855" x="7810500" y="3090863"/>
          <p14:tracePt t="863" x="7823200" y="3116263"/>
          <p14:tracePt t="875" x="7848600" y="3128963"/>
          <p14:tracePt t="884" x="7848600" y="3141663"/>
          <p14:tracePt t="893" x="7861300" y="3154363"/>
          <p14:tracePt t="905" x="7874000" y="3154363"/>
          <p14:tracePt t="913" x="7886700" y="3190875"/>
          <p14:tracePt t="922" x="7910513" y="3228975"/>
          <p14:tracePt t="935" x="7935913" y="3278188"/>
          <p14:tracePt t="943" x="7948613" y="3303588"/>
          <p14:tracePt t="953" x="7961313" y="3328988"/>
          <p14:tracePt t="964" x="7974013" y="3341688"/>
          <p14:tracePt t="974" x="7986713" y="3367088"/>
          <p14:tracePt t="995" x="7986713" y="3378200"/>
          <p14:tracePt t="1252" x="7999413" y="3378200"/>
          <p14:tracePt t="1261" x="8099425" y="3367088"/>
          <p14:tracePt t="1270" x="8199438" y="3341688"/>
          <p14:tracePt t="1283" x="8286750" y="3328988"/>
          <p14:tracePt t="1292" x="8399463" y="3290888"/>
          <p14:tracePt t="1300" x="8548688" y="3203575"/>
          <p14:tracePt t="1312" x="8712200" y="3116263"/>
          <p14:tracePt t="1320" x="8950325" y="3003550"/>
          <p14:tracePt t="1330" x="9199563" y="2852738"/>
          <p14:tracePt t="1340" x="9375775" y="2740025"/>
          <p14:tracePt t="1351" x="9550400" y="2640013"/>
          <p14:tracePt t="1360" x="9688513" y="2552700"/>
          <p14:tracePt t="1372" x="9788525" y="2465388"/>
          <p14:tracePt t="1379" x="9888538" y="2390775"/>
          <p14:tracePt t="1389" x="9988550" y="2303463"/>
          <p14:tracePt t="1399" x="10113963" y="2201863"/>
          <p14:tracePt t="1410" x="10188575" y="2139950"/>
          <p14:tracePt t="1419" x="10239375" y="2078038"/>
          <p14:tracePt t="1429" x="10277475" y="2052638"/>
          <p14:tracePt t="1439" x="10326688" y="1989138"/>
          <p14:tracePt t="1450" x="10339388" y="1965325"/>
          <p14:tracePt t="1460" x="10364788" y="1927225"/>
          <p14:tracePt t="1471" x="10377488" y="1914525"/>
          <p14:tracePt t="1478" x="10390188" y="1876425"/>
          <p14:tracePt t="1489" x="10401300" y="1852613"/>
          <p14:tracePt t="1499" x="10414000" y="1839913"/>
          <p14:tracePt t="1518" x="10414000" y="1827213"/>
          <p14:tracePt t="1529" x="10426700" y="1801813"/>
          <p14:tracePt t="1549" x="10426700" y="1776413"/>
          <p14:tracePt t="1558" x="10426700" y="1752600"/>
          <p14:tracePt t="1569" x="10439400" y="1727200"/>
          <p14:tracePt t="1579" x="10452100" y="1701800"/>
          <p14:tracePt t="1589" x="10464800" y="1676400"/>
          <p14:tracePt t="1598" x="10477500" y="1639888"/>
          <p14:tracePt t="1609" x="10490200" y="1614488"/>
          <p14:tracePt t="1618" x="10502900" y="1589088"/>
          <p14:tracePt t="1627" x="10526713" y="1563688"/>
          <p14:tracePt t="1638" x="10539413" y="1539875"/>
          <p14:tracePt t="1648" x="10552113" y="1514475"/>
          <p14:tracePt t="1658" x="10564813" y="1489075"/>
          <p14:tracePt t="1677" x="10577513" y="1476375"/>
          <p14:tracePt t="1687" x="10590213" y="1450975"/>
          <p14:tracePt t="1708" x="10590213" y="1439863"/>
          <p14:tracePt t="1737" x="10590213" y="1427163"/>
          <p14:tracePt t="1757" x="10590213" y="1414463"/>
          <p14:tracePt t="1805" x="10590213" y="1401763"/>
          <p14:tracePt t="1935" x="10590213" y="1389063"/>
          <p14:tracePt t="1985" x="10590213" y="1376363"/>
          <p14:tracePt t="2005" x="10590213" y="1363663"/>
          <p14:tracePt t="2034" x="10590213" y="1350963"/>
          <p14:tracePt t="2085" x="10590213" y="1339850"/>
          <p14:tracePt t="2104" x="10590213" y="1327150"/>
          <p14:tracePt t="2203" x="10590213" y="1350963"/>
          <p14:tracePt t="2213" x="10590213" y="1376363"/>
          <p14:tracePt t="2222" x="10590213" y="1414463"/>
          <p14:tracePt t="2232" x="10590213" y="1427163"/>
          <p14:tracePt t="2243" x="10590213" y="1450975"/>
          <p14:tracePt t="2252" x="10590213" y="1476375"/>
          <p14:tracePt t="2262" x="10590213" y="1489075"/>
          <p14:tracePt t="2272" x="10590213" y="1514475"/>
          <p14:tracePt t="2282" x="10590213" y="1527175"/>
          <p14:tracePt t="2293" x="10590213" y="1539875"/>
          <p14:tracePt t="2304" x="10590213" y="1563688"/>
          <p14:tracePt t="2314" x="10590213" y="1576388"/>
          <p14:tracePt t="2334" x="10590213" y="1589088"/>
          <p14:tracePt t="2342" x="10590213" y="1601788"/>
          <p14:tracePt t="2362" x="10590213" y="1614488"/>
          <p14:tracePt t="2371" x="10590213" y="1627188"/>
          <p14:tracePt t="2392" x="10590213" y="1639888"/>
          <p14:tracePt t="2443" x="10590213" y="1652588"/>
          <p14:tracePt t="2463" x="10590213" y="1663700"/>
          <p14:tracePt t="2481" x="10590213" y="1676400"/>
          <p14:tracePt t="2669" x="10590213" y="1663700"/>
          <p14:tracePt t="2698" x="10590213" y="1652588"/>
          <p14:tracePt t="2787" x="10602913" y="1652588"/>
          <p14:tracePt t="2799" x="10614025" y="1652588"/>
          <p14:tracePt t="2809" x="10626725" y="1652588"/>
          <p14:tracePt t="2817" x="10639425" y="1652588"/>
          <p14:tracePt t="2829" x="10664825" y="1652588"/>
          <p14:tracePt t="2841" x="10677525" y="1652588"/>
          <p14:tracePt t="2848" x="10702925" y="1652588"/>
          <p14:tracePt t="2857" x="10726738" y="1652588"/>
          <p14:tracePt t="2877" x="10752138" y="1652588"/>
          <p14:tracePt t="2888" x="10764838" y="1652588"/>
          <p14:tracePt t="2898" x="10777538" y="1652588"/>
          <p14:tracePt t="2909" x="10802938" y="1652588"/>
          <p14:tracePt t="2919" x="10815638" y="1652588"/>
          <p14:tracePt t="2929" x="10828338" y="1652588"/>
          <p14:tracePt t="2940" x="10852150" y="1652588"/>
          <p14:tracePt t="2946" x="10864850" y="1652588"/>
          <p14:tracePt t="2958" x="10877550" y="1652588"/>
          <p14:tracePt t="2967" x="10902950" y="1639888"/>
          <p14:tracePt t="2977" x="10915650" y="1639888"/>
          <p14:tracePt t="2990" x="10928350" y="1639888"/>
          <p14:tracePt t="3013" x="10939463" y="1639888"/>
          <p14:tracePt t="3016" x="10952163" y="1627188"/>
          <p14:tracePt t="3036" x="10952163" y="1614488"/>
          <p14:tracePt t="3046" x="10964863" y="1614488"/>
          <p14:tracePt t="3055" x="10977563" y="1614488"/>
          <p14:tracePt t="3087" x="10990263" y="1614488"/>
          <p14:tracePt t="3107" x="11002963" y="1614488"/>
          <p14:tracePt t="3205" x="11015663" y="1614488"/>
          <p14:tracePt t="3602" x="11015663" y="1627188"/>
          <p14:tracePt t="3614" x="11015663" y="1652588"/>
          <p14:tracePt t="3623" x="11015663" y="1689100"/>
          <p14:tracePt t="3635" x="10990263" y="1727200"/>
          <p14:tracePt t="3644" x="10964863" y="1765300"/>
          <p14:tracePt t="3654" x="10939463" y="1801813"/>
          <p14:tracePt t="3661" x="10902950" y="1814513"/>
          <p14:tracePt t="3672" x="10864850" y="1839913"/>
          <p14:tracePt t="3681" x="10852150" y="1852613"/>
          <p14:tracePt t="3692" x="10839450" y="1865313"/>
          <p14:tracePt t="3701" x="10815638" y="1876425"/>
          <p14:tracePt t="3710" x="10802938" y="1889125"/>
          <p14:tracePt t="3721" x="10790238" y="1889125"/>
          <p14:tracePt t="3730" x="10777538" y="1889125"/>
          <p14:tracePt t="3750" x="10764838" y="1901825"/>
          <p14:tracePt t="3761" x="10752138" y="1901825"/>
          <p14:tracePt t="3771" x="10752138" y="1914525"/>
          <p14:tracePt t="3791" x="10739438" y="1914525"/>
          <p14:tracePt t="3800" x="10726738" y="1914525"/>
          <p14:tracePt t="3831" x="10715625" y="1914525"/>
          <p14:tracePt t="3851" x="10702925" y="1914525"/>
          <p14:tracePt t="3862" x="10690225" y="1914525"/>
          <p14:tracePt t="3890" x="10677525" y="1914525"/>
          <p14:tracePt t="3899" x="10652125" y="1914525"/>
          <p14:tracePt t="3930" x="10639425" y="1914525"/>
          <p14:tracePt t="3939" x="10626725" y="1914525"/>
          <p14:tracePt t="3959" x="10614025" y="1914525"/>
          <p14:tracePt t="4157" x="10602913" y="1914525"/>
          <p14:tracePt t="4177" x="10602913" y="1927225"/>
          <p14:tracePt t="4219" x="10602913" y="1939925"/>
          <p14:tracePt t="4228" x="10602913" y="1952625"/>
          <p14:tracePt t="4257" x="10602913" y="1965325"/>
          <p14:tracePt t="4286" x="10602913" y="1978025"/>
          <p14:tracePt t="4316" x="10602913" y="1989138"/>
          <p14:tracePt t="4365" x="10602913" y="2001838"/>
          <p14:tracePt t="4415" x="10602913" y="2014538"/>
          <p14:tracePt t="4454" x="10602913" y="2027238"/>
          <p14:tracePt t="4603" x="10614025" y="2027238"/>
          <p14:tracePt t="4613" x="10626725" y="2027238"/>
          <p14:tracePt t="4633" x="10639425" y="2027238"/>
          <p14:tracePt t="4644" x="10664825" y="2027238"/>
          <p14:tracePt t="4653" x="10702925" y="2039938"/>
          <p14:tracePt t="4663" x="10739438" y="2039938"/>
          <p14:tracePt t="4675" x="10764838" y="2039938"/>
          <p14:tracePt t="4684" x="10802938" y="2039938"/>
          <p14:tracePt t="4693" x="10852150" y="2039938"/>
          <p14:tracePt t="4704" x="10890250" y="2039938"/>
          <p14:tracePt t="4713" x="10902950" y="2039938"/>
          <p14:tracePt t="4724" x="10928350" y="2039938"/>
          <p14:tracePt t="4733" x="10952163" y="2039938"/>
          <p14:tracePt t="4753" x="10977563" y="2039938"/>
          <p14:tracePt t="4762" x="10990263" y="2039938"/>
          <p14:tracePt t="4773" x="11002963" y="2039938"/>
          <p14:tracePt t="4782" x="11028363" y="2039938"/>
          <p14:tracePt t="4803" x="11052175" y="2039938"/>
          <p14:tracePt t="4811" x="11077575" y="2039938"/>
          <p14:tracePt t="4832" x="11102975" y="2039938"/>
          <p14:tracePt t="4841" x="11128375" y="2039938"/>
          <p14:tracePt t="4862" x="11153775" y="2039938"/>
          <p14:tracePt t="4872" x="11164888" y="2039938"/>
          <p14:tracePt t="4883" x="11177588" y="2039938"/>
          <p14:tracePt t="4892" x="11202988" y="2039938"/>
          <p14:tracePt t="4902" x="11215688" y="2039938"/>
          <p14:tracePt t="4922" x="11228388" y="2039938"/>
          <p14:tracePt t="4931" x="11241088" y="2039938"/>
          <p14:tracePt t="4941" x="11253788" y="2039938"/>
          <p14:tracePt t="4951" x="11277600" y="2039938"/>
          <p14:tracePt t="4960" x="11290300" y="2039938"/>
          <p14:tracePt t="4971" x="11303000" y="2039938"/>
          <p14:tracePt t="4995" x="11341100" y="2039938"/>
          <p14:tracePt t="5001" x="11353800" y="2039938"/>
          <p14:tracePt t="5010" x="11366500" y="2039938"/>
          <p14:tracePt t="5021" x="11377613" y="2039938"/>
          <p14:tracePt t="5050" x="11390313" y="2039938"/>
          <p14:tracePt t="5060" x="11403013" y="2039938"/>
          <p14:tracePt t="5953" x="11403013" y="2052638"/>
          <p14:tracePt t="5963" x="11390313" y="2065338"/>
          <p14:tracePt t="5973" x="11377613" y="2078038"/>
          <p14:tracePt t="5983" x="11377613" y="2089150"/>
          <p14:tracePt t="5992" x="11353800" y="2114550"/>
          <p14:tracePt t="6003" x="11341100" y="2114550"/>
          <p14:tracePt t="6014" x="11328400" y="2139950"/>
          <p14:tracePt t="6023" x="11303000" y="2178050"/>
          <p14:tracePt t="6034" x="11277600" y="2201863"/>
          <p14:tracePt t="6042" x="11253788" y="2239963"/>
          <p14:tracePt t="6052" x="11241088" y="2252663"/>
          <p14:tracePt t="6062" x="11215688" y="2278063"/>
          <p14:tracePt t="6072" x="11215688" y="2290763"/>
          <p14:tracePt t="6082" x="11202988" y="2303463"/>
          <p14:tracePt t="6211" x="11190288" y="2303463"/>
          <p14:tracePt t="6222" x="11177588" y="2303463"/>
          <p14:tracePt t="6230" x="11177588" y="2314575"/>
          <p14:tracePt t="6240" x="11164888" y="2327275"/>
          <p14:tracePt t="6254" x="11153775" y="2339975"/>
          <p14:tracePt t="6261" x="11141075" y="2339975"/>
          <p14:tracePt t="6271" x="11128375" y="2339975"/>
          <p14:tracePt t="6282" x="11102975" y="2352675"/>
          <p14:tracePt t="6292" x="11090275" y="2365375"/>
          <p14:tracePt t="6301" x="11064875" y="2378075"/>
          <p14:tracePt t="6310" x="11028363" y="2378075"/>
          <p14:tracePt t="6320" x="11015663" y="2390775"/>
          <p14:tracePt t="6330" x="10977563" y="2403475"/>
          <p14:tracePt t="6340" x="10952163" y="2403475"/>
          <p14:tracePt t="6349" x="10952163" y="2414588"/>
          <p14:tracePt t="6359" x="10928350" y="2414588"/>
          <p14:tracePt t="6370" x="10915650" y="2427288"/>
          <p14:tracePt t="6380" x="10915650" y="2439988"/>
          <p14:tracePt t="6389" x="10902950" y="2439988"/>
          <p14:tracePt t="6405" x="10890250" y="2439988"/>
          <p14:tracePt t="6419" x="10877550" y="2439988"/>
          <p14:tracePt t="6450" x="10864850" y="2439988"/>
          <p14:tracePt t="6460" x="10852150" y="2439988"/>
          <p14:tracePt t="6609" x="10839450" y="2439988"/>
          <p14:tracePt t="6619" x="10839450" y="2452688"/>
          <p14:tracePt t="6630" x="10828338" y="2452688"/>
          <p14:tracePt t="6638" x="10815638" y="2465388"/>
          <p14:tracePt t="6667" x="10815638" y="2478088"/>
          <p14:tracePt t="6677" x="10802938" y="2478088"/>
          <p14:tracePt t="6687" x="10790238" y="2478088"/>
          <p14:tracePt t="6707" x="10777538" y="2490788"/>
          <p14:tracePt t="6730" x="10764838" y="2503488"/>
          <p14:tracePt t="6766" x="10752138" y="2503488"/>
          <p14:tracePt t="7709" x="10764838" y="2503488"/>
          <p14:tracePt t="7738" x="10777538" y="2503488"/>
          <p14:tracePt t="7758" x="10790238" y="2503488"/>
          <p14:tracePt t="7769" x="10802938" y="2503488"/>
          <p14:tracePt t="7799" x="10815638" y="2503488"/>
          <p14:tracePt t="7839" x="10828338" y="2503488"/>
          <p14:tracePt t="7847" x="10839450" y="2503488"/>
          <p14:tracePt t="8919" x="10839450" y="2516188"/>
          <p14:tracePt t="8929" x="10839450" y="2527300"/>
          <p14:tracePt t="8939" x="10839450" y="2540000"/>
          <p14:tracePt t="8960" x="10839450" y="2552700"/>
          <p14:tracePt t="8968" x="10839450" y="2565400"/>
          <p14:tracePt t="8992" x="10839450" y="2578100"/>
          <p14:tracePt t="9028" x="10839450" y="2590800"/>
          <p14:tracePt t="9058" x="10839450" y="2603500"/>
          <p14:tracePt t="9110" x="10839450" y="2616200"/>
          <p14:tracePt t="9128" x="10839450" y="2627313"/>
          <p14:tracePt t="9148" x="10839450" y="2640013"/>
          <p14:tracePt t="9157" x="10839450" y="2665413"/>
          <p14:tracePt t="9167" x="10839450" y="2678113"/>
          <p14:tracePt t="9177" x="10839450" y="2703513"/>
          <p14:tracePt t="9187" x="10839450" y="2716213"/>
          <p14:tracePt t="9197" x="10839450" y="2740025"/>
          <p14:tracePt t="9217" x="10839450" y="2752725"/>
          <p14:tracePt t="9228" x="10839450" y="2765425"/>
          <p14:tracePt t="9248" x="10839450" y="2778125"/>
          <p14:tracePt t="9259" x="10839450" y="2790825"/>
          <p14:tracePt t="9268" x="10839450" y="2803525"/>
          <p14:tracePt t="9318" x="10839450" y="2816225"/>
          <p14:tracePt t="10706" x="10828338" y="2816225"/>
          <p14:tracePt t="10714" x="10815638" y="2816225"/>
          <p14:tracePt t="10724" x="10790238" y="2803525"/>
          <p14:tracePt t="10735" x="10764838" y="2803525"/>
          <p14:tracePt t="10744" x="10739438" y="2790825"/>
          <p14:tracePt t="10754" x="10715625" y="2778125"/>
          <p14:tracePt t="10764" x="10677525" y="2778125"/>
          <p14:tracePt t="10774" x="10626725" y="2778125"/>
          <p14:tracePt t="10783" x="10564813" y="2778125"/>
          <p14:tracePt t="10794" x="10502900" y="2778125"/>
          <p14:tracePt t="10804" x="10364788" y="2778125"/>
          <p14:tracePt t="10813" x="10213975" y="2803525"/>
          <p14:tracePt t="10824" x="10064750" y="2816225"/>
          <p14:tracePt t="10834" x="9913938" y="2852738"/>
          <p14:tracePt t="10846" x="9775825" y="2865438"/>
          <p14:tracePt t="10855" x="9688513" y="2890838"/>
          <p14:tracePt t="10863" x="9563100" y="2890838"/>
          <p14:tracePt t="10874" x="9463088" y="2916238"/>
          <p14:tracePt t="10883" x="9363075" y="2928938"/>
          <p14:tracePt t="10893" x="9275763" y="2928938"/>
          <p14:tracePt t="10903" x="9137650" y="2928938"/>
          <p14:tracePt t="10913" x="9012238" y="2928938"/>
          <p14:tracePt t="10924" x="8899525" y="2928938"/>
          <p14:tracePt t="10932" x="8837613" y="2903538"/>
          <p14:tracePt t="10943" x="8799513" y="2903538"/>
          <p14:tracePt t="10952" x="8750300" y="2903538"/>
          <p14:tracePt t="10965" x="8712200" y="2890838"/>
          <p14:tracePt t="10974" x="8686800" y="2878138"/>
          <p14:tracePt t="10994" x="8650288" y="2865438"/>
          <p14:tracePt t="11002" x="8637588" y="2865438"/>
          <p14:tracePt t="11012" x="8624888" y="2852738"/>
          <p14:tracePt t="11022" x="8599488" y="2840038"/>
          <p14:tracePt t="11044" x="8561388" y="2828925"/>
          <p14:tracePt t="11051" x="8524875" y="2828925"/>
          <p14:tracePt t="11062" x="8486775" y="2816225"/>
          <p14:tracePt t="11072" x="8461375" y="2803525"/>
          <p14:tracePt t="11081" x="8412163" y="2790825"/>
          <p14:tracePt t="11092" x="8335963" y="2752725"/>
          <p14:tracePt t="11101" x="8286750" y="2740025"/>
          <p14:tracePt t="11112" x="8235950" y="2728913"/>
          <p14:tracePt t="11122" x="8199438" y="2703513"/>
          <p14:tracePt t="11131" x="8148638" y="2690813"/>
          <p14:tracePt t="11141" x="8110538" y="2690813"/>
          <p14:tracePt t="11151" x="8086725" y="2690813"/>
          <p14:tracePt t="11163" x="8061325" y="2678113"/>
          <p14:tracePt t="11174" x="8023225" y="2678113"/>
          <p14:tracePt t="11182" x="7999413" y="2665413"/>
          <p14:tracePt t="11200" x="7974013" y="2665413"/>
          <p14:tracePt t="11211" x="7961313" y="2665413"/>
          <p14:tracePt t="11230" x="7948613" y="2665413"/>
          <p14:tracePt t="11250" x="7935913" y="2665413"/>
          <p14:tracePt t="11284" x="7923213" y="2665413"/>
          <p14:tracePt t="11291" x="7910513" y="2665413"/>
          <p14:tracePt t="11718" x="7923213" y="2665413"/>
          <p14:tracePt t="11766" x="7935913" y="2665413"/>
          <p14:tracePt t="11836" x="7948613" y="2665413"/>
          <p14:tracePt t="12354" x="7961313" y="2678113"/>
          <p14:tracePt t="12362" x="7974013" y="2678113"/>
          <p14:tracePt t="12375" x="7974013" y="2690813"/>
          <p14:tracePt t="12460" x="7974013" y="2703513"/>
          <p14:tracePt t="12480" x="7974013" y="2716213"/>
          <p14:tracePt t="12501" x="7986713" y="2728913"/>
          <p14:tracePt t="12590" x="7986713" y="2740025"/>
          <p14:tracePt t="12629" x="7986713" y="2752725"/>
          <p14:tracePt t="12660" x="7999413" y="2752725"/>
          <p14:tracePt t="12829" x="8010525" y="2752725"/>
          <p14:tracePt t="12936" x="8023225" y="2752725"/>
          <p14:tracePt t="12979" x="8035925" y="2752725"/>
          <p14:tracePt t="12987" x="8048625" y="2752725"/>
          <p14:tracePt t="13015" x="8061325" y="2752725"/>
          <p14:tracePt t="13036" x="8074025" y="2752725"/>
          <p14:tracePt t="13046" x="8086725" y="2752725"/>
          <p14:tracePt t="13078" x="8099425" y="2752725"/>
          <p14:tracePt t="13097" x="8110538" y="2752725"/>
          <p14:tracePt t="13119" x="8123238" y="2752725"/>
          <p14:tracePt t="13135" x="8135938" y="2752725"/>
          <p14:tracePt t="13274" x="8123238" y="2752725"/>
          <p14:tracePt t="13284" x="8035925" y="2752725"/>
          <p14:tracePt t="13295" x="7910513" y="2740025"/>
          <p14:tracePt t="13304" x="7748588" y="2716213"/>
          <p14:tracePt t="13314" x="7648575" y="2703513"/>
          <p14:tracePt t="13323" x="7548563" y="2665413"/>
          <p14:tracePt t="13333" x="7497763" y="2640013"/>
          <p14:tracePt t="13343" x="7448550" y="2627313"/>
          <p14:tracePt t="13356" x="7423150" y="2616200"/>
          <p14:tracePt t="13365" x="7410450" y="2616200"/>
          <p14:tracePt t="13374" x="7385050" y="2603500"/>
          <p14:tracePt t="13393" x="7372350" y="2590800"/>
          <p14:tracePt t="13403" x="7359650" y="2590800"/>
          <p14:tracePt t="13433" x="7348538" y="2590800"/>
          <p14:tracePt t="13453" x="7335838" y="2578100"/>
          <p14:tracePt t="13462" x="7335838" y="2565400"/>
          <p14:tracePt t="13472" x="7323138" y="2565400"/>
          <p14:tracePt t="13494" x="7310438" y="2552700"/>
          <p14:tracePt t="13505" x="7297738" y="2540000"/>
          <p14:tracePt t="13512" x="7297738" y="2527300"/>
          <p14:tracePt t="13522" x="7285038" y="2527300"/>
          <p14:tracePt t="13532" x="7285038" y="2516188"/>
          <p14:tracePt t="13542" x="7272338" y="2490788"/>
          <p14:tracePt t="13551" x="7259638" y="2490788"/>
          <p14:tracePt t="13562" x="7259638" y="2478088"/>
          <p14:tracePt t="13571" x="7259638" y="2465388"/>
          <p14:tracePt t="13582" x="7246938" y="2452688"/>
          <p14:tracePt t="13592" x="7235825" y="2452688"/>
          <p14:tracePt t="13602" x="7223125" y="2452688"/>
          <p14:tracePt t="13621" x="7223125" y="2439988"/>
          <p14:tracePt t="13632" x="7210425" y="2439988"/>
          <p14:tracePt t="13641" x="7210425" y="2427288"/>
          <p14:tracePt t="13663" x="7210425" y="2414588"/>
          <p14:tracePt t="13908" x="7223125" y="2414588"/>
          <p14:tracePt t="13919" x="7235825" y="2414588"/>
          <p14:tracePt t="13930" x="7259638" y="2414588"/>
          <p14:tracePt t="13940" x="7272338" y="2414588"/>
          <p14:tracePt t="13950" x="7285038" y="2414588"/>
          <p14:tracePt t="13960" x="7297738" y="2414588"/>
          <p14:tracePt t="14004" x="7323138" y="2414588"/>
          <p14:tracePt t="14019" x="7335838" y="2414588"/>
          <p14:tracePt t="14059" x="7348538" y="2414588"/>
          <p14:tracePt t="14533" x="7359650" y="2403475"/>
          <p14:tracePt t="14554" x="7385050" y="2390775"/>
          <p14:tracePt t="14563" x="7448550" y="2378075"/>
          <p14:tracePt t="14574" x="7548563" y="2352675"/>
          <p14:tracePt t="14584" x="7661275" y="2314575"/>
          <p14:tracePt t="14593" x="7785100" y="2265363"/>
          <p14:tracePt t="14603" x="7886700" y="2239963"/>
          <p14:tracePt t="14614" x="7961313" y="2201863"/>
          <p14:tracePt t="14623" x="8023225" y="2178050"/>
          <p14:tracePt t="14633" x="8074025" y="2165350"/>
          <p14:tracePt t="14644" x="8099425" y="2152650"/>
          <p14:tracePt t="14654" x="8135938" y="2127250"/>
          <p14:tracePt t="14664" x="8174038" y="2114550"/>
          <p14:tracePt t="14686" x="8199438" y="2101850"/>
          <p14:tracePt t="14695" x="8223250" y="2089150"/>
          <p14:tracePt t="14703" x="8235950" y="2065338"/>
          <p14:tracePt t="14713" x="8235950" y="2052638"/>
          <p14:tracePt t="14733" x="8248650" y="2052638"/>
          <p14:tracePt t="14742" x="8261350" y="2039938"/>
          <p14:tracePt t="14763" x="8274050" y="2027238"/>
          <p14:tracePt t="14783" x="8286750" y="2014538"/>
          <p14:tracePt t="14792" x="8286750" y="2001838"/>
          <p14:tracePt t="14803" x="8299450" y="1989138"/>
          <p14:tracePt t="14813" x="8312150" y="1989138"/>
          <p14:tracePt t="14822" x="8324850" y="1989138"/>
          <p14:tracePt t="14831" x="8335963" y="1978025"/>
          <p14:tracePt t="14841" x="8361363" y="1952625"/>
          <p14:tracePt t="14852" x="8374063" y="1952625"/>
          <p14:tracePt t="14861" x="8374063" y="1939925"/>
          <p14:tracePt t="14871" x="8386763" y="1939925"/>
          <p14:tracePt t="14881" x="8399463" y="1939925"/>
          <p14:tracePt t="14901" x="8399463" y="1927225"/>
          <p14:tracePt t="14911" x="8412163" y="1927225"/>
          <p14:tracePt t="14922" x="8424863" y="1914525"/>
          <p14:tracePt t="14943" x="8435975" y="1914525"/>
          <p14:tracePt t="15169" x="8424863" y="1914525"/>
          <p14:tracePt t="15178" x="8412163" y="1914525"/>
          <p14:tracePt t="15189" x="8412163" y="1939925"/>
          <p14:tracePt t="15209" x="8386763" y="1952625"/>
          <p14:tracePt t="15219" x="8361363" y="1965325"/>
          <p14:tracePt t="15238" x="8361363" y="1978025"/>
          <p14:tracePt t="15248" x="8348663" y="1978025"/>
          <p14:tracePt t="15268" x="8335963" y="1978025"/>
          <p14:tracePt t="15277" x="8324850" y="1989138"/>
          <p14:tracePt t="15298" x="8324850" y="2001838"/>
          <p14:tracePt t="15307" x="8312150" y="2001838"/>
          <p14:tracePt t="15545" x="8312150" y="2014538"/>
          <p14:tracePt t="15575" x="8312150" y="2039938"/>
          <p14:tracePt t="15585" x="8312150" y="2078038"/>
          <p14:tracePt t="15595" x="8312150" y="2101850"/>
          <p14:tracePt t="15605" x="8312150" y="2139950"/>
          <p14:tracePt t="15616" x="8312150" y="2165350"/>
          <p14:tracePt t="15625" x="8312150" y="2178050"/>
          <p14:tracePt t="15636" x="8312150" y="2201863"/>
          <p14:tracePt t="15645" x="8312150" y="2227263"/>
          <p14:tracePt t="15669" x="8312150" y="2239963"/>
          <p14:tracePt t="15676" x="8312150" y="2252663"/>
          <p14:tracePt t="15688" x="8312150" y="2265363"/>
          <p14:tracePt t="15704" x="8312150" y="2278063"/>
          <p14:tracePt t="15714" x="8312150" y="2290763"/>
          <p14:tracePt t="15724" x="8312150" y="2303463"/>
          <p14:tracePt t="15734" x="8312150" y="2314575"/>
          <p14:tracePt t="15744" x="8312150" y="2339975"/>
          <p14:tracePt t="15753" x="8312150" y="2352675"/>
          <p14:tracePt t="15765" x="8312150" y="2365375"/>
          <p14:tracePt t="15774" x="8312150" y="2378075"/>
          <p14:tracePt t="15783" x="8312150" y="2390775"/>
          <p14:tracePt t="15794" x="8312150" y="2414588"/>
          <p14:tracePt t="15804" x="8312150" y="2427288"/>
          <p14:tracePt t="15813" x="8312150" y="2452688"/>
          <p14:tracePt t="15823" x="8312150" y="2465388"/>
          <p14:tracePt t="15833" x="8312150" y="2478088"/>
          <p14:tracePt t="15843" x="8312150" y="2503488"/>
          <p14:tracePt t="15854" x="8312150" y="2516188"/>
          <p14:tracePt t="15874" x="8312150" y="2527300"/>
          <p14:tracePt t="15884" x="8312150" y="2540000"/>
          <p14:tracePt t="15895" x="8312150" y="2552700"/>
          <p14:tracePt t="15913" x="8312150" y="2565400"/>
          <p14:tracePt t="15922" x="8312150" y="2578100"/>
          <p14:tracePt t="15944" x="8312150" y="2590800"/>
          <p14:tracePt t="15953" x="8312150" y="2603500"/>
          <p14:tracePt t="15966" x="8312150" y="2616200"/>
          <p14:tracePt t="16012" x="8312150" y="2640013"/>
          <p14:tracePt t="16021" x="8299450" y="2652713"/>
          <p14:tracePt t="16042" x="8299450" y="2665413"/>
          <p14:tracePt t="16052" x="8299450" y="2678113"/>
          <p14:tracePt t="16072" x="8299450" y="2690813"/>
          <p14:tracePt t="16085" x="8299450" y="2703513"/>
          <p14:tracePt t="16111" x="8299450" y="2716213"/>
          <p14:tracePt t="17758" x="8286750" y="2716213"/>
          <p14:tracePt t="17767" x="8274050" y="2716213"/>
          <p14:tracePt t="17807" x="8261350" y="2716213"/>
          <p14:tracePt t="17839" x="8212138" y="2703513"/>
          <p14:tracePt t="17848" x="8148638" y="2690813"/>
          <p14:tracePt t="17861" x="8061325" y="2678113"/>
          <p14:tracePt t="17869" x="7986713" y="2640013"/>
          <p14:tracePt t="17879" x="7874000" y="2616200"/>
          <p14:tracePt t="17886" x="7785100" y="2603500"/>
          <p14:tracePt t="17896" x="7685088" y="2565400"/>
          <p14:tracePt t="17907" x="7610475" y="2540000"/>
          <p14:tracePt t="17916" x="7548563" y="2527300"/>
          <p14:tracePt t="17927" x="7510463" y="2516188"/>
          <p14:tracePt t="17936" x="7472363" y="2503488"/>
          <p14:tracePt t="17946" x="7459663" y="2490788"/>
          <p14:tracePt t="17956" x="7435850" y="2490788"/>
          <p14:tracePt t="17966" x="7423150" y="2490788"/>
          <p14:tracePt t="17977" x="7423150" y="2478088"/>
          <p14:tracePt t="18096" x="7410450" y="2478088"/>
          <p14:tracePt t="18116" x="7397750" y="2478088"/>
          <p14:tracePt t="18126" x="7372350" y="2478088"/>
          <p14:tracePt t="18136" x="7323138" y="2465388"/>
          <p14:tracePt t="18149" x="7285038" y="2465388"/>
          <p14:tracePt t="18155" x="7235825" y="2439988"/>
          <p14:tracePt t="18164" x="7185025" y="2427288"/>
          <p14:tracePt t="18175" x="7134225" y="2414588"/>
          <p14:tracePt t="18184" x="7097713" y="2390775"/>
          <p14:tracePt t="18196" x="7072313" y="2390775"/>
          <p14:tracePt t="18204" x="7059613" y="2378075"/>
          <p14:tracePt t="18214" x="7034213" y="2378075"/>
          <p14:tracePt t="18226" x="7034213" y="2365375"/>
          <p14:tracePt t="18235" x="7021513" y="2365375"/>
          <p14:tracePt t="18264" x="7010400" y="2365375"/>
          <p14:tracePt t="18383" x="7021513" y="2365375"/>
          <p14:tracePt t="18392" x="7046913" y="2365375"/>
          <p14:tracePt t="18404" x="7059613" y="2365375"/>
          <p14:tracePt t="18422" x="7072313" y="2365375"/>
          <p14:tracePt t="18432" x="7097713" y="2365375"/>
          <p14:tracePt t="18442" x="7123113" y="2365375"/>
          <p14:tracePt t="18452" x="7159625" y="2365375"/>
          <p14:tracePt t="18463" x="7172325" y="2365375"/>
          <p14:tracePt t="18472" x="7185025" y="2365375"/>
          <p14:tracePt t="18482" x="7210425" y="2365375"/>
          <p14:tracePt t="18504" x="7235825" y="2365375"/>
          <p14:tracePt t="18512" x="7246938" y="2365375"/>
          <p14:tracePt t="18541" x="7259638" y="2365375"/>
          <p14:tracePt t="18561" x="7272338" y="2365375"/>
          <p14:tracePt t="18573" x="7285038" y="2365375"/>
          <p14:tracePt t="18760" x="7297738" y="2365375"/>
          <p14:tracePt t="18769" x="7310438" y="2365375"/>
          <p14:tracePt t="18779" x="7310438" y="2378075"/>
          <p14:tracePt t="18790" x="7323138" y="2378075"/>
          <p14:tracePt t="18799" x="7335838" y="2390775"/>
          <p14:tracePt t="18809" x="7372350" y="2414588"/>
          <p14:tracePt t="18830" x="7397750" y="2427288"/>
          <p14:tracePt t="18839" x="7423150" y="2452688"/>
          <p14:tracePt t="18850" x="7423150" y="2465388"/>
          <p14:tracePt t="18862" x="7448550" y="2478088"/>
          <p14:tracePt t="18870" x="7459663" y="2478088"/>
          <p14:tracePt t="18879" x="7472363" y="2490788"/>
          <p14:tracePt t="18888" x="7485063" y="2503488"/>
          <p14:tracePt t="18899" x="7510463" y="2527300"/>
          <p14:tracePt t="18908" x="7535863" y="2527300"/>
          <p14:tracePt t="18918" x="7535863" y="2540000"/>
          <p14:tracePt t="18928" x="7561263" y="2552700"/>
          <p14:tracePt t="18939" x="7585075" y="2565400"/>
          <p14:tracePt t="18948" x="7585075" y="2578100"/>
          <p14:tracePt t="18957" x="7597775" y="2578100"/>
          <p14:tracePt t="18979" x="7623175" y="2590800"/>
          <p14:tracePt t="18989" x="7648575" y="2590800"/>
          <p14:tracePt t="18999" x="7673975" y="2603500"/>
          <p14:tracePt t="19008" x="7673975" y="2616200"/>
          <p14:tracePt t="19017" x="7710488" y="2627313"/>
          <p14:tracePt t="19028" x="7735888" y="2640013"/>
          <p14:tracePt t="19037" x="7748588" y="2652713"/>
          <p14:tracePt t="19047" x="7761288" y="2665413"/>
          <p14:tracePt t="19058" x="7785100" y="2678113"/>
          <p14:tracePt t="19067" x="7810500" y="2690813"/>
          <p14:tracePt t="19078" x="7810500" y="2703513"/>
          <p14:tracePt t="19088" x="7835900" y="2716213"/>
          <p14:tracePt t="19102" x="7848600" y="2728913"/>
          <p14:tracePt t="19119" x="7861300" y="2740025"/>
          <p14:tracePt t="19127" x="7861300" y="2765425"/>
          <p14:tracePt t="19138" x="7874000" y="2765425"/>
          <p14:tracePt t="19148" x="7886700" y="2765425"/>
          <p14:tracePt t="19157" x="7886700" y="2778125"/>
          <p14:tracePt t="19166" x="7897813" y="2778125"/>
          <p14:tracePt t="19177" x="7910513" y="2790825"/>
          <p14:tracePt t="19196" x="7910513" y="2803525"/>
          <p14:tracePt t="19206" x="7923213" y="2803525"/>
          <p14:tracePt t="19218" x="7935913" y="2803525"/>
          <p14:tracePt t="19225" x="7948613" y="2803525"/>
          <p14:tracePt t="19237" x="7948613" y="2816225"/>
          <p14:tracePt t="19257" x="7961313" y="2816225"/>
          <p14:tracePt t="19386" x="7974013" y="2816225"/>
          <p14:tracePt t="19494" x="7986713" y="2816225"/>
          <p14:tracePt t="20654" x="7999413" y="2816225"/>
          <p14:tracePt t="23472" x="7986713" y="2816225"/>
          <p14:tracePt t="23481" x="7974013" y="2816225"/>
          <p14:tracePt t="23491" x="7923213" y="2790825"/>
          <p14:tracePt t="23502" x="7861300" y="2765425"/>
          <p14:tracePt t="23511" x="7810500" y="2728913"/>
          <p14:tracePt t="23522" x="7773988" y="2690813"/>
          <p14:tracePt t="23531" x="7735888" y="2665413"/>
          <p14:tracePt t="23541" x="7710488" y="2640013"/>
          <p14:tracePt t="23551" x="7673975" y="2616200"/>
          <p14:tracePt t="23561" x="7661275" y="2603500"/>
          <p14:tracePt t="23571" x="7635875" y="2590800"/>
          <p14:tracePt t="23581" x="7635875" y="2578100"/>
          <p14:tracePt t="23594" x="7623175" y="2565400"/>
          <p14:tracePt t="23605" x="7610475" y="2565400"/>
          <p14:tracePt t="23611" x="7610475" y="2552700"/>
          <p14:tracePt t="23631" x="7597775" y="2540000"/>
          <p14:tracePt t="23642" x="7585075" y="2540000"/>
          <p14:tracePt t="23741" x="7572375" y="2540000"/>
          <p14:tracePt t="23749" x="7561263" y="2540000"/>
          <p14:tracePt t="23769" x="7548563" y="2540000"/>
          <p14:tracePt t="23789" x="7548563" y="2527300"/>
          <p14:tracePt t="23799" x="7535863" y="2527300"/>
          <p14:tracePt t="23808" x="7523163" y="2527300"/>
          <p14:tracePt t="23829" x="7510463" y="2527300"/>
          <p14:tracePt t="23861" x="7497763" y="2527300"/>
          <p14:tracePt t="23870" x="7485063" y="2527300"/>
          <p14:tracePt t="23957" x="7485063" y="2540000"/>
          <p14:tracePt t="23967" x="7485063" y="2552700"/>
          <p14:tracePt t="23978" x="7497763" y="2590800"/>
          <p14:tracePt t="23987" x="7510463" y="2616200"/>
          <p14:tracePt t="23998" x="7523163" y="2627313"/>
          <p14:tracePt t="24018" x="7523163" y="2640013"/>
          <p14:tracePt t="24027" x="7523163" y="2652713"/>
          <p14:tracePt t="24057" x="7523163" y="2665413"/>
          <p14:tracePt t="24072" x="7523163" y="2678113"/>
          <p14:tracePt t="24078" x="7535863" y="2690813"/>
          <p14:tracePt t="24088" x="7548563" y="2690813"/>
          <p14:tracePt t="24099" x="7561263" y="2703513"/>
          <p14:tracePt t="24106" x="7561263" y="2716213"/>
          <p14:tracePt t="24118" x="7561263" y="2728913"/>
          <p14:tracePt t="24126" x="7572375" y="2728913"/>
          <p14:tracePt t="24137" x="7585075" y="2740025"/>
          <p14:tracePt t="24157" x="7585075" y="2752725"/>
          <p14:tracePt t="24166" x="7597775" y="2752725"/>
          <p14:tracePt t="24180" x="7610475" y="2752725"/>
          <p14:tracePt t="24197" x="7623175" y="2765425"/>
          <p14:tracePt t="24207" x="7635875" y="2765425"/>
          <p14:tracePt t="24217" x="7648575" y="2778125"/>
          <p14:tracePt t="24230" x="7673975" y="2790825"/>
          <p14:tracePt t="24237" x="7685088" y="2790825"/>
          <p14:tracePt t="24255" x="7710488" y="2790825"/>
          <p14:tracePt t="24265" x="7710488" y="2803525"/>
          <p14:tracePt t="24275" x="7723188" y="2803525"/>
          <p14:tracePt t="24284" x="7748588" y="2803525"/>
          <p14:tracePt t="24315" x="7761288" y="2803525"/>
          <p14:tracePt t="24324" x="7773988" y="2803525"/>
          <p14:tracePt t="24346" x="7785100" y="2816225"/>
          <p14:tracePt t="24358" x="7797800" y="2816225"/>
          <p14:tracePt t="24374" x="7810500" y="2816225"/>
          <p14:tracePt t="24384" x="7823200" y="2816225"/>
          <p14:tracePt t="24415" x="7835900" y="2816225"/>
          <p14:tracePt t="24433" x="7848600" y="2816225"/>
          <p14:tracePt t="24445" x="7861300" y="2816225"/>
          <p14:tracePt t="24484" x="7874000" y="2816225"/>
          <p14:tracePt t="24565" x="7886700" y="2816225"/>
          <p14:tracePt t="26864" x="7961313" y="2828925"/>
          <p14:tracePt t="26874" x="8110538" y="2840038"/>
          <p14:tracePt t="26884" x="8223250" y="2878138"/>
          <p14:tracePt t="26894" x="8348663" y="2878138"/>
          <p14:tracePt t="26904" x="8499475" y="2890838"/>
          <p14:tracePt t="26917" x="8612188" y="2903538"/>
          <p14:tracePt t="26926" x="8750300" y="2928938"/>
          <p14:tracePt t="26935" x="8975725" y="2928938"/>
          <p14:tracePt t="26944" x="9099550" y="2928938"/>
          <p14:tracePt t="26954" x="9288463" y="2903538"/>
          <p14:tracePt t="26963" x="9424988" y="2903538"/>
          <p14:tracePt t="26973" x="9525000" y="2890838"/>
          <p14:tracePt t="26984" x="9626600" y="2865438"/>
          <p14:tracePt t="26993" x="9713913" y="2852738"/>
          <p14:tracePt t="27004" x="9775825" y="2840038"/>
          <p14:tracePt t="27013" x="9826625" y="2816225"/>
          <p14:tracePt t="27023" x="9875838" y="2816225"/>
          <p14:tracePt t="27033" x="9952038" y="2790825"/>
          <p14:tracePt t="27044" x="9988550" y="2765425"/>
          <p14:tracePt t="27054" x="10001250" y="2740025"/>
          <p14:tracePt t="27063" x="10039350" y="2728913"/>
          <p14:tracePt t="27073" x="10075863" y="2703513"/>
          <p14:tracePt t="27084" x="10101263" y="2678113"/>
          <p14:tracePt t="27093" x="10113963" y="2678113"/>
          <p14:tracePt t="27102" x="10139363" y="2652713"/>
          <p14:tracePt t="27112" x="10164763" y="2627313"/>
          <p14:tracePt t="27123" x="10188575" y="2616200"/>
          <p14:tracePt t="27132" x="10201275" y="2603500"/>
          <p14:tracePt t="27142" x="10201275" y="2590800"/>
          <p14:tracePt t="27152" x="10226675" y="2565400"/>
          <p14:tracePt t="27162" x="10239375" y="2565400"/>
          <p14:tracePt t="27171" x="10239375" y="2552700"/>
          <p14:tracePt t="27184" x="10239375" y="2540000"/>
          <p14:tracePt t="27193" x="10252075" y="2527300"/>
          <p14:tracePt t="27203" x="10264775" y="2527300"/>
          <p14:tracePt t="27212" x="10277475" y="2516188"/>
          <p14:tracePt t="27221" x="10277475" y="2503488"/>
          <p14:tracePt t="27231" x="10277475" y="2490788"/>
          <p14:tracePt t="27241" x="10288588" y="2490788"/>
          <p14:tracePt t="27251" x="10301288" y="2478088"/>
          <p14:tracePt t="27261" x="10301288" y="2465388"/>
          <p14:tracePt t="27272" x="10313988" y="2452688"/>
          <p14:tracePt t="27291" x="10326688" y="2439988"/>
          <p14:tracePt t="27301" x="10339388" y="2427288"/>
          <p14:tracePt t="27320" x="10352088" y="2403475"/>
          <p14:tracePt t="27330" x="10352088" y="2390775"/>
          <p14:tracePt t="27341" x="10364788" y="2378075"/>
          <p14:tracePt t="27350" x="10377488" y="2352675"/>
          <p14:tracePt t="27362" x="10377488" y="2327275"/>
          <p14:tracePt t="27371" x="10390188" y="2327275"/>
          <p14:tracePt t="27384" x="10390188" y="2314575"/>
          <p14:tracePt t="27391" x="10401300" y="2303463"/>
          <p14:tracePt t="27401" x="10414000" y="2290763"/>
          <p14:tracePt t="27421" x="10426700" y="2290763"/>
          <p14:tracePt t="27439" x="10439400" y="2278063"/>
          <p14:tracePt t="27461" x="10452100" y="2265363"/>
          <p14:tracePt t="27484" x="10452100" y="2252663"/>
          <p14:tracePt t="27579" x="10452100" y="2239963"/>
          <p14:tracePt t="27599" x="10452100" y="2227263"/>
          <p14:tracePt t="27608" x="10464800" y="2227263"/>
          <p14:tracePt t="27618" x="10477500" y="2227263"/>
          <p14:tracePt t="27628" x="10490200" y="2214563"/>
          <p14:tracePt t="27639" x="10490200" y="2201863"/>
          <p14:tracePt t="27647" x="10490200" y="2190750"/>
          <p14:tracePt t="27658" x="10502900" y="2178050"/>
          <p14:tracePt t="27668" x="10514013" y="2165350"/>
          <p14:tracePt t="27677" x="10514013" y="2152650"/>
          <p14:tracePt t="27687" x="10526713" y="2152650"/>
          <p14:tracePt t="27700" x="10526713" y="2139950"/>
          <p14:tracePt t="27710" x="10526713" y="2127250"/>
          <p14:tracePt t="27719" x="10526713" y="2114550"/>
          <p14:tracePt t="27738" x="10539413" y="2114550"/>
          <p14:tracePt t="27758" x="10552113" y="2101850"/>
          <p14:tracePt t="27777" x="10552113" y="2089150"/>
          <p14:tracePt t="28025" x="10552113" y="2078038"/>
          <p14:tracePt t="28035" x="10564813" y="2078038"/>
          <p14:tracePt t="28065" x="10577513" y="2065338"/>
          <p14:tracePt t="28076" x="10590213" y="2065338"/>
          <p14:tracePt t="28084" x="10590213" y="2052638"/>
          <p14:tracePt t="28104" x="10590213" y="2039938"/>
          <p14:tracePt t="28117" x="10602913" y="2027238"/>
          <p14:tracePt t="28125" x="10614025" y="2014538"/>
          <p14:tracePt t="28137" x="10626725" y="2014538"/>
          <p14:tracePt t="28144" x="10626725" y="2001838"/>
          <p14:tracePt t="28153" x="10626725" y="1978025"/>
          <p14:tracePt t="28174" x="10639425" y="1965325"/>
          <p14:tracePt t="28184" x="10639425" y="1952625"/>
          <p14:tracePt t="28194" x="10639425" y="1939925"/>
          <p14:tracePt t="28245" x="10639425" y="1927225"/>
          <p14:tracePt t="28265" x="10639425" y="1914525"/>
          <p14:tracePt t="28680" x="10639425" y="1927225"/>
          <p14:tracePt t="28690" x="10639425" y="1939925"/>
          <p14:tracePt t="28699" x="10626725" y="1989138"/>
          <p14:tracePt t="28710" x="10614025" y="2001838"/>
          <p14:tracePt t="28719" x="10614025" y="2027238"/>
          <p14:tracePt t="28729" x="10614025" y="2039938"/>
          <p14:tracePt t="28740" x="10614025" y="2065338"/>
          <p14:tracePt t="28750" x="10590213" y="2078038"/>
          <p14:tracePt t="28763" x="10577513" y="2089150"/>
          <p14:tracePt t="28772" x="10577513" y="2101850"/>
          <p14:tracePt t="28780" x="10564813" y="2114550"/>
          <p14:tracePt t="28792" x="10564813" y="2127250"/>
          <p14:tracePt t="28819" x="10552113" y="2139950"/>
          <p14:tracePt t="28829" x="10539413" y="2139950"/>
          <p14:tracePt t="28838" x="10539413" y="2152650"/>
          <p14:tracePt t="28859" x="10539413" y="2165350"/>
          <p14:tracePt t="29118" x="10539413" y="2152650"/>
          <p14:tracePt t="29128" x="10539413" y="2139950"/>
          <p14:tracePt t="29136" x="10552113" y="2101850"/>
          <p14:tracePt t="29146" x="10564813" y="2065338"/>
          <p14:tracePt t="29155" x="10590213" y="2027238"/>
          <p14:tracePt t="29167" x="10614025" y="1989138"/>
          <p14:tracePt t="29177" x="10626725" y="1952625"/>
          <p14:tracePt t="29188" x="10639425" y="1927225"/>
          <p14:tracePt t="29196" x="10652125" y="1914525"/>
          <p14:tracePt t="29205" x="10664825" y="1889125"/>
          <p14:tracePt t="29216" x="10664825" y="1876425"/>
          <p14:tracePt t="29225" x="10664825" y="1865313"/>
          <p14:tracePt t="29235" x="10664825" y="1852613"/>
          <p14:tracePt t="29246" x="10664825" y="1839913"/>
          <p14:tracePt t="29255" x="10677525" y="1827213"/>
          <p14:tracePt t="29274" x="10690225" y="1814513"/>
          <p14:tracePt t="29284" x="10702925" y="1814513"/>
          <p14:tracePt t="29296" x="10702925" y="1801813"/>
          <p14:tracePt t="29335" x="10702925" y="1789113"/>
          <p14:tracePt t="29364" x="10715625" y="1776413"/>
          <p14:tracePt t="29384" x="10726738" y="1765300"/>
          <p14:tracePt t="29394" x="10739438" y="1765300"/>
          <p14:tracePt t="29425" x="10752138" y="1752600"/>
          <p14:tracePt t="29434" x="10764838" y="1752600"/>
          <p14:tracePt t="29444" x="10764838" y="1739900"/>
          <p14:tracePt t="29453" x="10777538" y="1739900"/>
          <p14:tracePt t="29463" x="10777538" y="1727200"/>
          <p14:tracePt t="29504" x="10777538" y="1714500"/>
          <p14:tracePt t="29516" x="10790238" y="1714500"/>
          <p14:tracePt t="29523" x="10790238" y="1701800"/>
          <p14:tracePt t="29533" x="10802938" y="1701800"/>
          <p14:tracePt t="29564" x="10815638" y="1689100"/>
          <p14:tracePt t="29572" x="10815638" y="1676400"/>
          <p14:tracePt t="29582" x="10815638" y="1663700"/>
          <p14:tracePt t="29613" x="10815638" y="1652588"/>
          <p14:tracePt t="29633" x="10815638" y="1639888"/>
          <p14:tracePt t="29664" x="10815638" y="1627188"/>
          <p14:tracePt t="29701" x="10815638" y="1614488"/>
          <p14:tracePt t="29711" x="10802938" y="1614488"/>
          <p14:tracePt t="29722" x="10790238" y="1601788"/>
          <p14:tracePt t="29752" x="10777538" y="1601788"/>
          <p14:tracePt t="29760" x="10764838" y="1589088"/>
          <p14:tracePt t="29781" x="10752138" y="1589088"/>
          <p14:tracePt t="29811" x="10739438" y="1589088"/>
          <p14:tracePt t="29820" x="10726738" y="1589088"/>
          <p14:tracePt t="29841" x="10715625" y="1589088"/>
          <p14:tracePt t="29860" x="10702925" y="1589088"/>
          <p14:tracePt t="29881" x="10690225" y="1589088"/>
          <p14:tracePt t="29896" x="10690225" y="1601788"/>
          <p14:tracePt t="29901" x="10677525" y="1627188"/>
          <p14:tracePt t="29909" x="10652125" y="1627188"/>
          <p14:tracePt t="29920" x="10626725" y="1639888"/>
          <p14:tracePt t="29930" x="10626725" y="1652588"/>
          <p14:tracePt t="29940" x="10626725" y="1663700"/>
          <p14:tracePt t="29949" x="10614025" y="1676400"/>
          <p14:tracePt t="29960" x="10602913" y="1676400"/>
          <p14:tracePt t="29971" x="10590213" y="1689100"/>
          <p14:tracePt t="29991" x="10590213" y="1714500"/>
          <p14:tracePt t="29999" x="10577513" y="1727200"/>
          <p14:tracePt t="30010" x="10564813" y="1739900"/>
          <p14:tracePt t="30021" x="10552113" y="1739900"/>
          <p14:tracePt t="30040" x="10552113" y="1752600"/>
          <p14:tracePt t="30050" x="10539413" y="1765300"/>
          <p14:tracePt t="30058" x="10526713" y="1789113"/>
          <p14:tracePt t="30068" x="10514013" y="1789113"/>
          <p14:tracePt t="30079" x="10514013" y="1801813"/>
          <p14:tracePt t="30088" x="10514013" y="1814513"/>
          <p14:tracePt t="30108" x="10514013" y="1827213"/>
          <p14:tracePt t="30118" x="10514013" y="1839913"/>
          <p14:tracePt t="30130" x="10514013" y="1852613"/>
          <p14:tracePt t="30139" x="10514013" y="1865313"/>
          <p14:tracePt t="30147" x="10514013" y="1876425"/>
          <p14:tracePt t="30160" x="10514013" y="1889125"/>
          <p14:tracePt t="30178" x="10514013" y="1901825"/>
          <p14:tracePt t="30187" x="10514013" y="1914525"/>
          <p14:tracePt t="30199" x="10514013" y="1927225"/>
          <p14:tracePt t="30220" x="10514013" y="1939925"/>
          <p14:tracePt t="30228" x="10514013" y="1952625"/>
          <p14:tracePt t="30238" x="10526713" y="1952625"/>
          <p14:tracePt t="30247" x="10526713" y="1965325"/>
          <p14:tracePt t="30258" x="10539413" y="1965325"/>
          <p14:tracePt t="30267" x="10539413" y="1978025"/>
          <p14:tracePt t="30277" x="10564813" y="1978025"/>
          <p14:tracePt t="30287" x="10564813" y="1989138"/>
          <p14:tracePt t="30296" x="10577513" y="1989138"/>
          <p14:tracePt t="30326" x="10590213" y="1989138"/>
          <p14:tracePt t="30337" x="10602913" y="1989138"/>
          <p14:tracePt t="30357" x="10614025" y="1989138"/>
          <p14:tracePt t="35971" x="10614025" y="2001838"/>
          <p14:tracePt t="36001" x="10614025" y="2014538"/>
          <p14:tracePt t="36020" x="10614025" y="2027238"/>
          <p14:tracePt t="36448" x="10626725" y="2027238"/>
          <p14:tracePt t="36477" x="10639425" y="2027238"/>
          <p14:tracePt t="36616" x="10652125" y="2027238"/>
          <p14:tracePt t="36636" x="10664825" y="2027238"/>
          <p14:tracePt t="36675" x="10677525" y="2027238"/>
          <p14:tracePt t="36725" x="10690225" y="2027238"/>
          <p14:tracePt t="36746" x="10702925" y="2027238"/>
          <p14:tracePt t="36754" x="10715625" y="2027238"/>
          <p14:tracePt t="36784" x="10726738" y="2027238"/>
          <p14:tracePt t="36814" x="10739438" y="2027238"/>
          <p14:tracePt t="36844" x="10752138" y="2027238"/>
          <p14:tracePt t="36873" x="10764838" y="2027238"/>
          <p14:tracePt t="36894" x="10777538" y="2027238"/>
          <p14:tracePt t="36933" x="10790238" y="2014538"/>
          <p14:tracePt t="36945" x="10802938" y="2014538"/>
          <p14:tracePt t="36953" x="10815638" y="2001838"/>
          <p14:tracePt t="36992" x="10828338" y="2001838"/>
          <p14:tracePt t="37013" x="10839450" y="1989138"/>
          <p14:tracePt t="37052" x="10852150" y="1989138"/>
          <p14:tracePt t="37082" x="10864850" y="1978025"/>
          <p14:tracePt t="37092" x="10877550" y="1978025"/>
          <p14:tracePt t="37102" x="10877550" y="1965325"/>
          <p14:tracePt t="37123" x="10890250" y="1965325"/>
          <p14:tracePt t="37231" x="10890250" y="1952625"/>
          <p14:tracePt t="37241" x="10902950" y="1952625"/>
          <p14:tracePt t="37409" x="10890250" y="1952625"/>
          <p14:tracePt t="37420" x="10877550" y="1952625"/>
          <p14:tracePt t="37429" x="10852150" y="1965325"/>
          <p14:tracePt t="37439" x="10839450" y="1965325"/>
          <p14:tracePt t="37449" x="10828338" y="1989138"/>
          <p14:tracePt t="37460" x="10802938" y="2001838"/>
          <p14:tracePt t="37469" x="10777538" y="2014538"/>
          <p14:tracePt t="37480" x="10752138" y="2027238"/>
          <p14:tracePt t="37491" x="10752138" y="2039938"/>
          <p14:tracePt t="37511" x="10739438" y="2039938"/>
          <p14:tracePt t="37532" x="10739438" y="2052638"/>
          <p14:tracePt t="37533" x="10726738" y="2052638"/>
          <p14:tracePt t="37539" x="10715625" y="2065338"/>
          <p14:tracePt t="37568" x="10702925" y="2065338"/>
          <p14:tracePt t="37579" x="10690225" y="2078038"/>
          <p14:tracePt t="39364" x="10690225" y="2089150"/>
          <p14:tracePt t="39376" x="10690225" y="2114550"/>
          <p14:tracePt t="39386" x="10690225" y="2165350"/>
          <p14:tracePt t="39393" x="10690225" y="2190750"/>
          <p14:tracePt t="39405" x="10677525" y="2227263"/>
          <p14:tracePt t="39414" x="10677525" y="2239963"/>
          <p14:tracePt t="39423" x="10677525" y="2278063"/>
          <p14:tracePt t="39433" x="10664825" y="2303463"/>
          <p14:tracePt t="39444" x="10652125" y="2339975"/>
          <p14:tracePt t="39452" x="10639425" y="2365375"/>
          <p14:tracePt t="39464" x="10639425" y="2390775"/>
          <p14:tracePt t="39485" x="10639425" y="2403475"/>
          <p14:tracePt t="39492" x="10626725" y="2403475"/>
          <p14:tracePt t="39503" x="10626725" y="2414588"/>
          <p14:tracePt t="39583" x="10626725" y="2427288"/>
          <p14:tracePt t="39593" x="10626725" y="2439988"/>
          <p14:tracePt t="39612" x="10614025" y="2452688"/>
          <p14:tracePt t="39651" x="10614025" y="2478088"/>
          <p14:tracePt t="39661" x="10602913" y="2478088"/>
          <p14:tracePt t="39683" x="10602913" y="2490788"/>
          <p14:tracePt t="39721" x="10602913" y="2503488"/>
          <p14:tracePt t="39734" x="10590213" y="2503488"/>
          <p14:tracePt t="39752" x="10590213" y="2516188"/>
          <p14:tracePt t="39802" x="10590213" y="2527300"/>
          <p14:tracePt t="39849" x="10590213" y="2540000"/>
          <p14:tracePt t="39869" x="10590213" y="2552700"/>
          <p14:tracePt t="39891" x="10602913" y="2565400"/>
          <p14:tracePt t="39941" x="10614025" y="2565400"/>
          <p14:tracePt t="39950" x="10626725" y="2565400"/>
          <p14:tracePt t="39971" x="10639425" y="2565400"/>
          <p14:tracePt t="39998" x="10652125" y="2565400"/>
          <p14:tracePt t="40008" x="10664825" y="2565400"/>
          <p14:tracePt t="40039" x="10677525" y="2565400"/>
          <p14:tracePt t="40108" x="10690225" y="2565400"/>
          <p14:tracePt t="40118" x="10702925" y="2565400"/>
          <p14:tracePt t="40425" x="10715625" y="2565400"/>
          <p14:tracePt t="40754" x="10726738" y="2565400"/>
          <p14:tracePt t="41716" x="10702925" y="2590800"/>
          <p14:tracePt t="41727" x="10614025" y="2627313"/>
          <p14:tracePt t="41734" x="10502900" y="2703513"/>
          <p14:tracePt t="41744" x="10301288" y="2765425"/>
          <p14:tracePt t="41754" x="10075863" y="2865438"/>
          <p14:tracePt t="41765" x="9813925" y="2952750"/>
          <p14:tracePt t="41774" x="9663113" y="3003550"/>
          <p14:tracePt t="41785" x="9488488" y="3054350"/>
          <p14:tracePt t="41794" x="9324975" y="3090863"/>
          <p14:tracePt t="41803" x="9137650" y="3141663"/>
          <p14:tracePt t="41815" x="8975725" y="3190875"/>
          <p14:tracePt t="41825" x="8799513" y="3241675"/>
          <p14:tracePt t="41833" x="8650288" y="3290888"/>
          <p14:tracePt t="41843" x="8512175" y="3341688"/>
          <p14:tracePt t="41853" x="8399463" y="3390900"/>
          <p14:tracePt t="41864" x="8312150" y="3441700"/>
          <p14:tracePt t="41874" x="8186738" y="3490913"/>
          <p14:tracePt t="41883" x="8099425" y="3516313"/>
          <p14:tracePt t="41893" x="8023225" y="3529013"/>
          <p14:tracePt t="41903" x="7999413" y="3541713"/>
          <p14:tracePt t="41913" x="7961313" y="3554413"/>
          <p14:tracePt t="41922" x="7935913" y="3567113"/>
          <p14:tracePt t="41932" x="7923213" y="3567113"/>
          <p14:tracePt t="41943" x="7910513" y="3567113"/>
          <p14:tracePt t="41954" x="7897813" y="3567113"/>
          <p14:tracePt t="41985" x="7886700" y="3567113"/>
          <p14:tracePt t="41992" x="7874000" y="3579813"/>
          <p14:tracePt t="42002" x="7848600" y="3579813"/>
          <p14:tracePt t="42013" x="7797800" y="3590925"/>
          <p14:tracePt t="42023" x="7773988" y="3603625"/>
          <p14:tracePt t="42032" x="7723188" y="3603625"/>
          <p14:tracePt t="42042" x="7685088" y="3616325"/>
          <p14:tracePt t="42051" x="7623175" y="3629025"/>
          <p14:tracePt t="42062" x="7572375" y="3629025"/>
          <p14:tracePt t="42071" x="7523163" y="3641725"/>
          <p14:tracePt t="42081" x="7448550" y="3654425"/>
          <p14:tracePt t="42091" x="7410450" y="3654425"/>
          <p14:tracePt t="42101" x="7323138" y="3679825"/>
          <p14:tracePt t="42112" x="7210425" y="3716338"/>
          <p14:tracePt t="42121" x="7072313" y="3729038"/>
          <p14:tracePt t="42133" x="6985000" y="3767138"/>
          <p14:tracePt t="42143" x="6897688" y="3767138"/>
          <p14:tracePt t="42151" x="6834188" y="3779838"/>
          <p14:tracePt t="42161" x="6759575" y="3792538"/>
          <p14:tracePt t="42171" x="6721475" y="3803650"/>
          <p14:tracePt t="42181" x="6672263" y="3816350"/>
          <p14:tracePt t="42191" x="6646863" y="3816350"/>
          <p14:tracePt t="42201" x="6621463" y="3829050"/>
          <p14:tracePt t="42212" x="6584950" y="3829050"/>
          <p14:tracePt t="42220" x="6546850" y="3829050"/>
          <p14:tracePt t="42230" x="6521450" y="3841750"/>
          <p14:tracePt t="42242" x="6496050" y="3841750"/>
          <p14:tracePt t="42251" x="6459538" y="3854450"/>
          <p14:tracePt t="42266" x="6434138" y="3867150"/>
          <p14:tracePt t="42272" x="6421438" y="3867150"/>
          <p14:tracePt t="42280" x="6383338" y="3879850"/>
          <p14:tracePt t="42290" x="6359525" y="3892550"/>
          <p14:tracePt t="42300" x="6334125" y="3892550"/>
          <p14:tracePt t="42309" x="6321425" y="3905250"/>
          <p14:tracePt t="42320" x="6308725" y="3905250"/>
          <p14:tracePt t="42331" x="6283325" y="3905250"/>
          <p14:tracePt t="42343" x="6270625" y="3905250"/>
          <p14:tracePt t="42351" x="6259513" y="3905250"/>
          <p14:tracePt t="42362" x="6234113" y="3916363"/>
          <p14:tracePt t="42370" x="6221413" y="3916363"/>
          <p14:tracePt t="42380" x="6208713" y="3916363"/>
          <p14:tracePt t="42389" x="6183313" y="3929063"/>
          <p14:tracePt t="42399" x="6170613" y="3929063"/>
          <p14:tracePt t="42409" x="6157913" y="3929063"/>
          <p14:tracePt t="42420" x="6134100" y="3929063"/>
          <p14:tracePt t="42439" x="6108700" y="3929063"/>
          <p14:tracePt t="42451" x="6096000" y="3941763"/>
          <p14:tracePt t="42470" x="6096000" y="3954463"/>
          <p14:tracePt t="42480" x="6083300" y="3954463"/>
          <p14:tracePt t="42488" x="6070600" y="3954463"/>
          <p14:tracePt t="42518" x="6057900" y="3954463"/>
          <p14:tracePt t="42539" x="6045200" y="3954463"/>
          <p14:tracePt t="42548" x="6034088" y="3954463"/>
          <p14:tracePt t="42558" x="6034088" y="3967163"/>
          <p14:tracePt t="42599" x="6034088" y="3979863"/>
          <p14:tracePt t="42608" x="6021388" y="3979863"/>
          <p14:tracePt t="42622" x="6008688" y="3992563"/>
          <p14:tracePt t="42638" x="5995988" y="3992563"/>
          <p14:tracePt t="42658" x="5995988" y="4005263"/>
          <p14:tracePt t="42667" x="5983288" y="4005263"/>
          <p14:tracePt t="42677" x="5970588" y="4017963"/>
          <p14:tracePt t="43927" x="5957888" y="4017963"/>
          <p14:tracePt t="43968" x="5945188" y="4017963"/>
          <p14:tracePt t="44553" x="5957888" y="4017963"/>
          <p14:tracePt t="44562" x="5983288" y="4017963"/>
          <p14:tracePt t="44571" x="5995988" y="4017963"/>
          <p14:tracePt t="44583" x="6021388" y="4017963"/>
          <p14:tracePt t="44591" x="6083300" y="4029075"/>
          <p14:tracePt t="44601" x="6157913" y="4041775"/>
          <p14:tracePt t="44611" x="6208713" y="4054475"/>
          <p14:tracePt t="44624" x="6321425" y="4079875"/>
          <p14:tracePt t="44633" x="6408738" y="4105275"/>
          <p14:tracePt t="44643" x="6496050" y="4117975"/>
          <p14:tracePt t="44651" x="6608763" y="4129088"/>
          <p14:tracePt t="44661" x="6672263" y="4129088"/>
          <p14:tracePt t="44672" x="6772275" y="4141788"/>
          <p14:tracePt t="44680" x="6834188" y="4154488"/>
          <p14:tracePt t="44690" x="6897688" y="4154488"/>
          <p14:tracePt t="44702" x="6985000" y="4154488"/>
          <p14:tracePt t="44710" x="7072313" y="4154488"/>
          <p14:tracePt t="44721" x="7210425" y="4154488"/>
          <p14:tracePt t="44730" x="7348538" y="4154488"/>
          <p14:tracePt t="44741" x="7548563" y="4154488"/>
          <p14:tracePt t="44752" x="7673975" y="4141788"/>
          <p14:tracePt t="44763" x="7835900" y="4105275"/>
          <p14:tracePt t="44776" x="7923213" y="4092575"/>
          <p14:tracePt t="44782" x="8010525" y="4054475"/>
          <p14:tracePt t="44791" x="8086725" y="4029075"/>
          <p14:tracePt t="44800" x="8223250" y="3992563"/>
          <p14:tracePt t="44809" x="8324850" y="3979863"/>
          <p14:tracePt t="44821" x="8499475" y="3929063"/>
          <p14:tracePt t="44829" x="8612188" y="3916363"/>
          <p14:tracePt t="44840" x="8786813" y="3854450"/>
          <p14:tracePt t="44849" x="8963025" y="3803650"/>
          <p14:tracePt t="44859" x="9188450" y="3729038"/>
          <p14:tracePt t="44869" x="9463088" y="3629025"/>
          <p14:tracePt t="44880" x="9926638" y="3529013"/>
          <p14:tracePt t="44888" x="10213975" y="3416300"/>
          <p14:tracePt t="44899" x="10490200" y="3290888"/>
          <p14:tracePt t="44909" x="10690225" y="3228975"/>
          <p14:tracePt t="44920" x="10839450" y="3165475"/>
          <p14:tracePt t="44928" x="10977563" y="3116263"/>
          <p14:tracePt t="44939" x="11077575" y="3078163"/>
          <p14:tracePt t="44948" x="11164888" y="3054350"/>
          <p14:tracePt t="44959" x="11215688" y="3028950"/>
          <p14:tracePt t="44968" x="11241088" y="3016250"/>
          <p14:tracePt t="44979" x="11277600" y="3016250"/>
          <p14:tracePt t="44988" x="11290300" y="3016250"/>
          <p14:tracePt t="44999" x="11303000" y="3016250"/>
          <p14:tracePt t="45008" x="11315700" y="3016250"/>
          <p14:tracePt t="45039" x="11328400" y="3016250"/>
          <p14:tracePt t="45049" x="11341100" y="3016250"/>
          <p14:tracePt t="45077" x="11341100" y="3003550"/>
          <p14:tracePt t="45166" x="11341100" y="2990850"/>
          <p14:tracePt t="45178" x="11353800" y="2990850"/>
          <p14:tracePt t="45187" x="11366500" y="2978150"/>
          <p14:tracePt t="45197" x="11377613" y="2952750"/>
          <p14:tracePt t="45207" x="11390313" y="2928938"/>
          <p14:tracePt t="45220" x="11390313" y="2916238"/>
          <p14:tracePt t="45227" x="11403013" y="2878138"/>
          <p14:tracePt t="45238" x="11403013" y="2840038"/>
          <p14:tracePt t="45246" x="11403013" y="2816225"/>
          <p14:tracePt t="45256" x="11403013" y="2778125"/>
          <p14:tracePt t="45267" x="11403013" y="2740025"/>
          <p14:tracePt t="45276" x="11403013" y="2703513"/>
          <p14:tracePt t="45286" x="11377613" y="2678113"/>
          <p14:tracePt t="45296" x="11353800" y="2665413"/>
          <p14:tracePt t="45305" x="11328400" y="2640013"/>
          <p14:tracePt t="45317" x="11328400" y="2627313"/>
          <p14:tracePt t="45326" x="11303000" y="2603500"/>
          <p14:tracePt t="45335" x="11277600" y="2603500"/>
          <p14:tracePt t="45346" x="11266488" y="2603500"/>
          <p14:tracePt t="45356" x="11228388" y="2603500"/>
          <p14:tracePt t="45364" x="11190288" y="2590800"/>
          <p14:tracePt t="45376" x="11153775" y="2578100"/>
          <p14:tracePt t="45386" x="11141075" y="2578100"/>
          <p14:tracePt t="45395" x="11102975" y="2578100"/>
          <p14:tracePt t="45404" x="11090275" y="2578100"/>
          <p14:tracePt t="45415" x="11077575" y="2578100"/>
          <p14:tracePt t="45426" x="11052175" y="2578100"/>
          <p14:tracePt t="45435" x="11041063" y="2578100"/>
          <p14:tracePt t="45446" x="11028363" y="2578100"/>
          <p14:tracePt t="45455" x="11002963" y="2578100"/>
          <p14:tracePt t="45464" x="10990263" y="2578100"/>
          <p14:tracePt t="45475" x="10977563" y="2578100"/>
          <p14:tracePt t="45484" x="10952163" y="2578100"/>
          <p14:tracePt t="45505" x="10928350" y="2578100"/>
          <p14:tracePt t="45514" x="10915650" y="2578100"/>
          <p14:tracePt t="45524" x="10902950" y="2578100"/>
          <p14:tracePt t="45534" x="10877550" y="2565400"/>
          <p14:tracePt t="45544" x="10864850" y="2565400"/>
          <p14:tracePt t="45554" x="10852150" y="2552700"/>
          <p14:tracePt t="45563" x="10828338" y="2552700"/>
          <p14:tracePt t="45574" x="10815638" y="2552700"/>
          <p14:tracePt t="45583" x="10802938" y="2552700"/>
          <p14:tracePt t="45594" x="10777538" y="2540000"/>
          <p14:tracePt t="45603" x="10764838" y="2540000"/>
          <p14:tracePt t="45614" x="10752138" y="2527300"/>
          <p14:tracePt t="45624" x="10726738" y="2527300"/>
          <p14:tracePt t="45636" x="10715625" y="2527300"/>
          <p14:tracePt t="45644" x="10702925" y="2527300"/>
          <p14:tracePt t="45656" x="10690225" y="2527300"/>
          <p14:tracePt t="45664" x="10664825" y="2527300"/>
          <p14:tracePt t="45672" x="10652125" y="2527300"/>
          <p14:tracePt t="45682" x="10639425" y="2527300"/>
          <p14:tracePt t="45693" x="10626725" y="2527300"/>
          <p14:tracePt t="45722" x="10614025" y="2527300"/>
          <p14:tracePt t="45732" x="10602913" y="2527300"/>
          <p14:tracePt t="45755" x="10590213" y="2527300"/>
          <p14:tracePt t="45871" x="10602913" y="2527300"/>
          <p14:tracePt t="45893" x="10614025" y="2527300"/>
          <p14:tracePt t="45940" x="10626725" y="2527300"/>
          <p14:tracePt t="45951" x="10639425" y="2527300"/>
          <p14:tracePt t="45970" x="10652125" y="2527300"/>
          <p14:tracePt t="46000" x="10664825" y="2527300"/>
          <p14:tracePt t="46011" x="10677525" y="2527300"/>
          <p14:tracePt t="46040" x="10690225" y="2527300"/>
          <p14:tracePt t="46060" x="10715625" y="2527300"/>
          <p14:tracePt t="46070" x="10726738" y="2527300"/>
          <p14:tracePt t="46091" x="10752138" y="2516188"/>
          <p14:tracePt t="46105" x="10777538" y="2516188"/>
          <p14:tracePt t="46119" x="10790238" y="2516188"/>
          <p14:tracePt t="46139" x="10802938" y="2516188"/>
          <p14:tracePt t="46148" x="10802938" y="2503488"/>
          <p14:tracePt t="46159" x="10815638" y="2503488"/>
          <p14:tracePt t="46169" x="10815638" y="2490788"/>
          <p14:tracePt t="46189" x="10828338" y="2478088"/>
          <p14:tracePt t="46199" x="10839450" y="2478088"/>
          <p14:tracePt t="46213" x="10852150" y="2478088"/>
          <p14:tracePt t="46229" x="10852150" y="2465388"/>
          <p14:tracePt t="46238" x="10864850" y="2465388"/>
          <p14:tracePt t="46248" x="10864850" y="2452688"/>
          <p14:tracePt t="46258" x="10877550" y="2452688"/>
          <p14:tracePt t="46267" x="10890250" y="2452688"/>
          <p14:tracePt t="46290" x="10890250" y="2439988"/>
          <p14:tracePt t="46299" x="10915650" y="2439988"/>
          <p14:tracePt t="46310" x="10939463" y="2427288"/>
          <p14:tracePt t="46329" x="10939463" y="2403475"/>
          <p14:tracePt t="46338" x="10964863" y="2390775"/>
          <p14:tracePt t="46347" x="10977563" y="2390775"/>
          <p14:tracePt t="46369" x="10990263" y="2378075"/>
          <p14:tracePt t="46381" x="10990263" y="2365375"/>
          <p14:tracePt t="46387" x="11002963" y="2352675"/>
          <p14:tracePt t="46407" x="11015663" y="2339975"/>
          <p14:tracePt t="46417" x="11028363" y="2339975"/>
          <p14:tracePt t="46428" x="11028363" y="2327275"/>
          <p14:tracePt t="46448" x="11041063" y="2314575"/>
          <p14:tracePt t="46459" x="11052175" y="2314575"/>
          <p14:tracePt t="46467" x="11064875" y="2314575"/>
          <p14:tracePt t="46487" x="11064875" y="2303463"/>
          <p14:tracePt t="46515" x="11064875" y="2290763"/>
          <p14:tracePt t="46735" x="11064875" y="2303463"/>
          <p14:tracePt t="46744" x="11052175" y="2314575"/>
          <p14:tracePt t="46755" x="11028363" y="2327275"/>
          <p14:tracePt t="46764" x="11028363" y="2339975"/>
          <p14:tracePt t="46774" x="11002963" y="2352675"/>
          <p14:tracePt t="46784" x="10990263" y="2365375"/>
          <p14:tracePt t="46793" x="10977563" y="2378075"/>
          <p14:tracePt t="46804" x="10977563" y="2390775"/>
          <p14:tracePt t="46814" x="10964863" y="2403475"/>
          <p14:tracePt t="46823" x="10939463" y="2403475"/>
          <p14:tracePt t="46834" x="10928350" y="2427288"/>
          <p14:tracePt t="46844" x="10928350" y="2439988"/>
          <p14:tracePt t="46854" x="10915650" y="2452688"/>
          <p14:tracePt t="46864" x="10890250" y="2465388"/>
          <p14:tracePt t="46874" x="10864850" y="2478088"/>
          <p14:tracePt t="46885" x="10864850" y="2490788"/>
          <p14:tracePt t="46895" x="10864850" y="2503488"/>
          <p14:tracePt t="46908" x="10852150" y="2503488"/>
          <p14:tracePt t="46916" x="10839450" y="2516188"/>
          <p14:tracePt t="46923" x="10828338" y="2540000"/>
          <p14:tracePt t="46952" x="10815638" y="2540000"/>
          <p14:tracePt t="46963" x="10802938" y="2552700"/>
          <p14:tracePt t="46992" x="10802938" y="2565400"/>
          <p14:tracePt t="47101" x="10815638" y="2565400"/>
          <p14:tracePt t="47111" x="10864850" y="2527300"/>
          <p14:tracePt t="47121" x="10928350" y="2490788"/>
          <p14:tracePt t="47132" x="10952163" y="2465388"/>
          <p14:tracePt t="47141" x="10964863" y="2439988"/>
          <p14:tracePt t="47150" x="10990263" y="2414588"/>
          <p14:tracePt t="47161" x="11015663" y="2390775"/>
          <p14:tracePt t="47171" x="11041063" y="2365375"/>
          <p14:tracePt t="47190" x="11041063" y="2352675"/>
          <p14:tracePt t="47201" x="11052175" y="2352675"/>
          <p14:tracePt t="47211" x="11052175" y="2339975"/>
          <p14:tracePt t="47261" x="11052175" y="2327275"/>
          <p14:tracePt t="47975" x="11041063" y="2327275"/>
          <p14:tracePt t="47994" x="11028363" y="2327275"/>
          <p14:tracePt t="48004" x="11028363" y="2339975"/>
          <p14:tracePt t="48024" x="11015663" y="2352675"/>
          <p14:tracePt t="48034" x="11002963" y="2352675"/>
          <p14:tracePt t="48044" x="10990263" y="2352675"/>
          <p14:tracePt t="48053" x="10990263" y="2365375"/>
          <p14:tracePt t="48065" x="10990263" y="2378075"/>
          <p14:tracePt t="48074" x="10977563" y="2378075"/>
          <p14:tracePt t="48088" x="10964863" y="2403475"/>
          <p14:tracePt t="48104" x="10952163" y="2403475"/>
          <p14:tracePt t="48125" x="10939463" y="2414588"/>
          <p14:tracePt t="48142" x="10928350" y="2427288"/>
          <p14:tracePt t="48153" x="10915650" y="2427288"/>
          <p14:tracePt t="48184" x="10902950" y="2439988"/>
          <p14:tracePt t="48195" x="10890250" y="2439988"/>
          <p14:tracePt t="48216" x="10890250" y="2452688"/>
          <p14:tracePt t="48243" x="10877550" y="2452688"/>
          <p14:tracePt t="48291" x="10864850" y="2452688"/>
          <p14:tracePt t="48321" x="10852150" y="2465388"/>
          <p14:tracePt t="48352" x="10839450" y="2465388"/>
          <p14:tracePt t="48363" x="10828338" y="2478088"/>
          <p14:tracePt t="48380" x="10815638" y="2490788"/>
          <p14:tracePt t="48401" x="10802938" y="2503488"/>
          <p14:tracePt t="48420" x="10790238" y="2503488"/>
          <p14:tracePt t="48451" x="10777538" y="2516188"/>
          <p14:tracePt t="48471" x="10764838" y="2516188"/>
          <p14:tracePt t="48820" x="10764838" y="2527300"/>
          <p14:tracePt t="48838" x="10777538" y="2527300"/>
          <p14:tracePt t="48946" x="10790238" y="2527300"/>
          <p14:tracePt t="48967" x="10802938" y="2527300"/>
          <p14:tracePt t="48987" x="10815638" y="2527300"/>
          <p14:tracePt t="48996" x="10839450" y="2527300"/>
          <p14:tracePt t="49016" x="10864850" y="2527300"/>
          <p14:tracePt t="49026" x="10890250" y="2527300"/>
          <p14:tracePt t="49046" x="10915650" y="2527300"/>
          <p14:tracePt t="49055" x="10939463" y="2527300"/>
          <p14:tracePt t="49066" x="10939463" y="2516188"/>
          <p14:tracePt t="49077" x="10952163" y="2516188"/>
          <p14:tracePt t="49085" x="10977563" y="2503488"/>
          <p14:tracePt t="49117" x="10990263" y="2503488"/>
          <p14:tracePt t="49125" x="11002963" y="2490788"/>
          <p14:tracePt t="49145" x="11015663" y="2478088"/>
          <p14:tracePt t="49154" x="11028363" y="2478088"/>
          <p14:tracePt t="49165" x="11028363" y="2465388"/>
          <p14:tracePt t="49174" x="11052175" y="2465388"/>
          <p14:tracePt t="49185" x="11077575" y="2452688"/>
          <p14:tracePt t="49215" x="11090275" y="2452688"/>
          <p14:tracePt t="49226" x="11102975" y="2439988"/>
          <p14:tracePt t="49244" x="11102975" y="2427288"/>
          <p14:tracePt t="49254" x="11115675" y="2427288"/>
          <p14:tracePt t="49274" x="11128375" y="2427288"/>
          <p14:tracePt t="49284" x="11141075" y="2414588"/>
          <p14:tracePt t="49304" x="11141075" y="2403475"/>
          <p14:tracePt t="49334" x="11141075" y="2390775"/>
          <p14:tracePt t="49671" x="11128375" y="2390775"/>
          <p14:tracePt t="49680" x="11115675" y="2390775"/>
          <p14:tracePt t="49690" x="11115675" y="2403475"/>
          <p14:tracePt t="49711" x="11102975" y="2414588"/>
          <p14:tracePt t="49732" x="11090275" y="2414588"/>
          <p14:tracePt t="49751" x="11077575" y="2427288"/>
          <p14:tracePt t="49770" x="11064875" y="2439988"/>
          <p14:tracePt t="49780" x="11041063" y="2452688"/>
          <p14:tracePt t="49799" x="11028363" y="2465388"/>
          <p14:tracePt t="49810" x="11002963" y="2478088"/>
          <p14:tracePt t="49829" x="10990263" y="2490788"/>
          <p14:tracePt t="49840" x="10977563" y="2490788"/>
          <p14:tracePt t="49849" x="10964863" y="2490788"/>
          <p14:tracePt t="49859" x="10964863" y="2503488"/>
          <p14:tracePt t="49870" x="10939463" y="2503488"/>
          <p14:tracePt t="49880" x="10915650" y="2516188"/>
          <p14:tracePt t="49900" x="10902950" y="2527300"/>
          <p14:tracePt t="49909" x="10877550" y="2527300"/>
          <p14:tracePt t="49928" x="10852150" y="2527300"/>
          <p14:tracePt t="49939" x="10839450" y="2540000"/>
          <p14:tracePt t="49968" x="10828338" y="2540000"/>
          <p14:tracePt t="49978" x="10828338" y="2552700"/>
          <p14:tracePt t="49992" x="10815638" y="2552700"/>
          <p14:tracePt t="49999" x="10802938" y="2565400"/>
          <p14:tracePt t="50007" x="10790238" y="2565400"/>
          <p14:tracePt t="50018" x="10777538" y="2565400"/>
          <p14:tracePt t="50028" x="10764838" y="2565400"/>
          <p14:tracePt t="50038" x="10752138" y="2565400"/>
          <p14:tracePt t="50060" x="10739438" y="2565400"/>
          <p14:tracePt t="50077" x="10726738" y="2565400"/>
          <p14:tracePt t="50107" x="10715625" y="2565400"/>
          <p14:tracePt t="50118" x="10702925" y="2565400"/>
          <p14:tracePt t="50138" x="10690225" y="2565400"/>
          <p14:tracePt t="50356" x="10702925" y="2565400"/>
          <p14:tracePt t="50376" x="10715625" y="2565400"/>
          <p14:tracePt t="50386" x="10715625" y="2578100"/>
          <p14:tracePt t="50405" x="10726738" y="2578100"/>
          <p14:tracePt t="50419" x="10739438" y="2578100"/>
          <p14:tracePt t="50434" x="10752138" y="2578100"/>
          <p14:tracePt t="50464" x="10764838" y="2578100"/>
          <p14:tracePt t="50474" x="10777538" y="2578100"/>
          <p14:tracePt t="50505" x="10790238" y="2578100"/>
          <p14:tracePt t="50525" x="10802938" y="2578100"/>
          <p14:tracePt t="50536" x="10815638" y="2578100"/>
          <p14:tracePt t="50563" x="10828338" y="2578100"/>
          <p14:tracePt t="50583" x="10839450" y="2578100"/>
          <p14:tracePt t="50594" x="10852150" y="2578100"/>
          <p14:tracePt t="50624" x="10864850" y="2565400"/>
          <p14:tracePt t="50633" x="10877550" y="2565400"/>
          <p14:tracePt t="50644" x="10877550" y="2552700"/>
          <p14:tracePt t="50664" x="10902950" y="2540000"/>
          <p14:tracePt t="50682" x="10915650" y="2540000"/>
          <p14:tracePt t="50693" x="10928350" y="2527300"/>
          <p14:tracePt t="50704" x="10939463" y="2516188"/>
          <p14:tracePt t="50724" x="10952163" y="2503488"/>
          <p14:tracePt t="50733" x="10964863" y="2503488"/>
          <p14:tracePt t="50748" x="10964863" y="2490788"/>
          <p14:tracePt t="50763" x="10977563" y="2478088"/>
          <p14:tracePt t="50773" x="10990263" y="2478088"/>
          <p14:tracePt t="50782" x="11002963" y="2452688"/>
          <p14:tracePt t="50791" x="11002963" y="2439988"/>
          <p14:tracePt t="50802" x="11002963" y="2427288"/>
          <p14:tracePt t="50811" x="11015663" y="2427288"/>
          <p14:tracePt t="50821" x="11028363" y="2414588"/>
          <p14:tracePt t="50841" x="11028363" y="2390775"/>
          <p14:tracePt t="50853" x="11041063" y="2390775"/>
          <p14:tracePt t="50862" x="11052175" y="2390775"/>
          <p14:tracePt t="50891" x="11052175" y="2378075"/>
          <p14:tracePt t="50910" x="11052175" y="2365375"/>
          <p14:tracePt t="52161" x="11041063" y="2365375"/>
          <p14:tracePt t="52171" x="11041063" y="2378075"/>
          <p14:tracePt t="52181" x="11041063" y="2390775"/>
          <p14:tracePt t="52191" x="11028363" y="2390775"/>
          <p14:tracePt t="52201" x="11015663" y="2403475"/>
          <p14:tracePt t="52210" x="11002963" y="2414588"/>
          <p14:tracePt t="52230" x="10977563" y="2427288"/>
          <p14:tracePt t="52250" x="10964863" y="2439988"/>
          <p14:tracePt t="52269" x="10952163" y="2452688"/>
          <p14:tracePt t="52280" x="10939463" y="2452688"/>
          <p14:tracePt t="52304" x="10915650" y="2465388"/>
          <p14:tracePt t="52323" x="10902950" y="2478088"/>
          <p14:tracePt t="52330" x="10890250" y="2478088"/>
          <p14:tracePt t="52341" x="10877550" y="2490788"/>
          <p14:tracePt t="52349" x="10852150" y="2490788"/>
          <p14:tracePt t="52380" x="10839450" y="2490788"/>
          <p14:tracePt t="52388" x="10815638" y="2490788"/>
          <p14:tracePt t="52409" x="10802938" y="2490788"/>
          <p14:tracePt t="52418" x="10790238" y="2490788"/>
          <p14:tracePt t="52439" x="10777538" y="2490788"/>
          <p14:tracePt t="52451" x="10764838" y="2490788"/>
          <p14:tracePt t="52468" x="10752138" y="2490788"/>
          <p14:tracePt t="52478" x="10739438" y="2490788"/>
          <p14:tracePt t="52507" x="10726738" y="2490788"/>
          <p14:tracePt t="52528" x="10715625" y="2490788"/>
          <p14:tracePt t="52547" x="10702925" y="2490788"/>
          <p14:tracePt t="52766" x="10715625" y="2503488"/>
          <p14:tracePt t="52776" x="10726738" y="2503488"/>
          <p14:tracePt t="52806" x="10739438" y="2503488"/>
          <p14:tracePt t="52815" x="10752138" y="2503488"/>
          <p14:tracePt t="52846" x="10764838" y="2503488"/>
          <p14:tracePt t="52866" x="10790238" y="2503488"/>
          <p14:tracePt t="52894" x="10802938" y="2503488"/>
          <p14:tracePt t="52915" x="10815638" y="2503488"/>
          <p14:tracePt t="52925" x="10828338" y="2503488"/>
          <p14:tracePt t="52954" x="10839450" y="2503488"/>
          <p14:tracePt t="52964" x="10852150" y="2503488"/>
          <p14:tracePt t="52983" x="10864850" y="2503488"/>
          <p14:tracePt t="53030" x="10890250" y="2503488"/>
          <p14:tracePt t="53054" x="10902950" y="2503488"/>
          <p14:tracePt t="53074" x="10915650" y="2503488"/>
          <p14:tracePt t="53083" x="10928350" y="2490788"/>
          <p14:tracePt t="53102" x="10928350" y="2478088"/>
          <p14:tracePt t="53113" x="10939463" y="2478088"/>
          <p14:tracePt t="53123" x="10952163" y="2478088"/>
          <p14:tracePt t="53142" x="10964863" y="2465388"/>
          <p14:tracePt t="53162" x="10964863" y="2452688"/>
          <p14:tracePt t="53184" x="10977563" y="2439988"/>
          <p14:tracePt t="53232" x="10990263" y="2427288"/>
          <p14:tracePt t="53252" x="11002963" y="2414588"/>
          <p14:tracePt t="53272" x="11015663" y="2403475"/>
          <p14:tracePt t="53291" x="11028363" y="2403475"/>
          <p14:tracePt t="53311" x="11028363" y="2390775"/>
          <p14:tracePt t="53322" x="11041063" y="2378075"/>
          <p14:tracePt t="53341" x="11052175" y="2378075"/>
          <p14:tracePt t="53351" x="11052175" y="2365375"/>
          <p14:tracePt t="53372" x="11052175" y="2352675"/>
          <p14:tracePt t="53403" x="11064875" y="2339975"/>
          <p14:tracePt t="53440" x="11064875" y="2327275"/>
          <p14:tracePt t="53470" x="11064875" y="2314575"/>
          <p14:tracePt t="53492" x="11064875" y="2303463"/>
          <p14:tracePt t="53539" x="11064875" y="2290763"/>
          <p14:tracePt t="55268" x="11064875" y="2339975"/>
          <p14:tracePt t="55277" x="11064875" y="2390775"/>
          <p14:tracePt t="55288" x="11052175" y="2427288"/>
          <p14:tracePt t="55296" x="11041063" y="2439988"/>
          <p14:tracePt t="55305" x="11041063" y="2465388"/>
          <p14:tracePt t="55316" x="11028363" y="2490788"/>
          <p14:tracePt t="55325" x="11028363" y="2503488"/>
          <p14:tracePt t="55336" x="11015663" y="2516188"/>
          <p14:tracePt t="55345" x="11002963" y="2527300"/>
          <p14:tracePt t="55357" x="11002963" y="2540000"/>
          <p14:tracePt t="55366" x="10990263" y="2540000"/>
          <p14:tracePt t="55376" x="10990263" y="2552700"/>
          <p14:tracePt t="55385" x="10977563" y="2565400"/>
          <p14:tracePt t="55394" x="10964863" y="2578100"/>
          <p14:tracePt t="55415" x="10964863" y="2590800"/>
          <p14:tracePt t="55425" x="10952163" y="2616200"/>
          <p14:tracePt t="55434" x="10939463" y="2616200"/>
          <p14:tracePt t="55444" x="10928350" y="2627313"/>
          <p14:tracePt t="55454" x="10928350" y="2640013"/>
          <p14:tracePt t="55464" x="10928350" y="2652713"/>
          <p14:tracePt t="55476" x="10915650" y="2652713"/>
          <p14:tracePt t="55485" x="10902950" y="2678113"/>
          <p14:tracePt t="55495" x="10890250" y="2690813"/>
          <p14:tracePt t="55504" x="10890250" y="2703513"/>
          <p14:tracePt t="55513" x="10890250" y="2716213"/>
          <p14:tracePt t="55523" x="10877550" y="2728913"/>
          <p14:tracePt t="55534" x="10864850" y="2728913"/>
          <p14:tracePt t="55543" x="10852150" y="2740025"/>
          <p14:tracePt t="55554" x="10852150" y="2752725"/>
          <p14:tracePt t="55563" x="10852150" y="2765425"/>
          <p14:tracePt t="55573" x="10839450" y="2765425"/>
          <p14:tracePt t="55584" x="10828338" y="2778125"/>
          <p14:tracePt t="55595" x="10815638" y="2790825"/>
          <p14:tracePt t="55604" x="10802938" y="2803525"/>
          <p14:tracePt t="55616" x="10777538" y="2803525"/>
          <p14:tracePt t="55625" x="10764838" y="2803525"/>
          <p14:tracePt t="55634" x="10752138" y="2803525"/>
          <p14:tracePt t="55644" x="10739438" y="2803525"/>
          <p14:tracePt t="55653" x="10726738" y="2803525"/>
          <p14:tracePt t="55682" x="10715625" y="2803525"/>
          <p14:tracePt t="55702" x="10702925" y="2803525"/>
          <p14:tracePt t="55732" x="10690225" y="2803525"/>
          <p14:tracePt t="55744" x="10677525" y="2803525"/>
          <p14:tracePt t="55763" x="10664825" y="2803525"/>
          <p14:tracePt t="55832" x="10664825" y="2790825"/>
          <p14:tracePt t="55901" x="10690225" y="2790825"/>
          <p14:tracePt t="55920" x="10715625" y="2790825"/>
          <p14:tracePt t="55930" x="10739438" y="2790825"/>
          <p14:tracePt t="55951" x="10764838" y="2790825"/>
          <p14:tracePt t="55960" x="10777538" y="2790825"/>
          <p14:tracePt t="55988" x="10815638" y="2790825"/>
          <p14:tracePt t="55999" x="10828338" y="2790825"/>
          <p14:tracePt t="56010" x="10839450" y="2790825"/>
          <p14:tracePt t="56020" x="10852150" y="2790825"/>
          <p14:tracePt t="56029" x="10864850" y="2790825"/>
          <p14:tracePt t="56039" x="10877550" y="2790825"/>
          <p14:tracePt t="56049" x="10890250" y="2790825"/>
          <p14:tracePt t="56059" x="10902950" y="2790825"/>
          <p14:tracePt t="56080" x="10928350" y="2790825"/>
          <p14:tracePt t="56092" x="10939463" y="2790825"/>
          <p14:tracePt t="56109" x="10952163" y="2790825"/>
          <p14:tracePt t="56119" x="10964863" y="2790825"/>
          <p14:tracePt t="56129" x="10964863" y="2778125"/>
          <p14:tracePt t="56149" x="10977563" y="2778125"/>
          <p14:tracePt t="56160" x="10990263" y="2778125"/>
          <p14:tracePt t="56178" x="11002963" y="2778125"/>
          <p14:tracePt t="56189" x="11002963" y="2765425"/>
          <p14:tracePt t="56208" x="11015663" y="2765425"/>
          <p14:tracePt t="56219" x="11028363" y="2765425"/>
          <p14:tracePt t="56239" x="11041063" y="2765425"/>
          <p14:tracePt t="56397" x="11041063" y="2752725"/>
          <p14:tracePt t="56458" x="11028363" y="2752725"/>
          <p14:tracePt t="56468" x="11002963" y="2752725"/>
          <p14:tracePt t="56487" x="10977563" y="2752725"/>
          <p14:tracePt t="56497" x="10952163" y="2752725"/>
          <p14:tracePt t="56517" x="10928350" y="2752725"/>
          <p14:tracePt t="56526" x="10915650" y="2752725"/>
          <p14:tracePt t="56536" x="10902950" y="2752725"/>
          <p14:tracePt t="56547" x="10877550" y="2752725"/>
          <p14:tracePt t="56566" x="10852150" y="2752725"/>
          <p14:tracePt t="56575" x="10828338" y="2752725"/>
          <p14:tracePt t="56607" x="10815638" y="2752725"/>
          <p14:tracePt t="56628" x="10802938" y="2752725"/>
          <p14:tracePt t="56636" x="10790238" y="2752725"/>
          <p14:tracePt t="56872" x="10802938" y="2752725"/>
          <p14:tracePt t="56883" x="10815638" y="2740025"/>
          <p14:tracePt t="56894" x="10839450" y="2728913"/>
          <p14:tracePt t="56902" x="10852150" y="2728913"/>
          <p14:tracePt t="56913" x="10877550" y="2728913"/>
          <p14:tracePt t="56924" x="10890250" y="2716213"/>
          <p14:tracePt t="56935" x="10902950" y="2716213"/>
          <p14:tracePt t="56946" x="10928350" y="2716213"/>
          <p14:tracePt t="56951" x="10939463" y="2716213"/>
          <p14:tracePt t="56962" x="10952163" y="2716213"/>
          <p14:tracePt t="56972" x="10964863" y="2703513"/>
          <p14:tracePt t="56994" x="11002963" y="2703513"/>
          <p14:tracePt t="57002" x="11015663" y="2703513"/>
          <p14:tracePt t="57031" x="11028363" y="2703513"/>
          <p14:tracePt t="57052" x="11041063" y="2703513"/>
          <p14:tracePt t="58301" x="11052175" y="2703513"/>
          <p14:tracePt t="58312" x="11064875" y="2703513"/>
          <p14:tracePt t="58320" x="11077575" y="2703513"/>
          <p14:tracePt t="58332" x="11090275" y="2703513"/>
          <p14:tracePt t="58341" x="11128375" y="2728913"/>
          <p14:tracePt t="58351" x="11164888" y="2752725"/>
          <p14:tracePt t="58360" x="11215688" y="2778125"/>
          <p14:tracePt t="58370" x="11228388" y="2790825"/>
          <p14:tracePt t="58380" x="11253788" y="2803525"/>
          <p14:tracePt t="58392" x="11290300" y="2803525"/>
          <p14:tracePt t="58401" x="11303000" y="2816225"/>
          <p14:tracePt t="58411" x="11315700" y="2840038"/>
          <p14:tracePt t="58451" x="11328400" y="2840038"/>
          <p14:tracePt t="58460" x="11328400" y="2852738"/>
          <p14:tracePt t="58483" x="11328400" y="2865438"/>
          <p14:tracePt t="58509" x="11328400" y="2878138"/>
          <p14:tracePt t="58579" x="11328400" y="2890838"/>
          <p14:tracePt t="58600" x="11328400" y="2903538"/>
          <p14:tracePt t="58610" x="11328400" y="2916238"/>
          <p14:tracePt t="58629" x="11328400" y="2928938"/>
          <p14:tracePt t="58648" x="11328400" y="2941638"/>
          <p14:tracePt t="58668" x="11315700" y="2941638"/>
          <p14:tracePt t="58688" x="11303000" y="2941638"/>
          <p14:tracePt t="58707" x="11290300" y="2941638"/>
          <p14:tracePt t="58718" x="11290300" y="2952750"/>
          <p14:tracePt t="58739" x="11277600" y="2965450"/>
          <p14:tracePt t="58762" x="11253788" y="2978150"/>
          <p14:tracePt t="58787" x="11241088" y="2978150"/>
          <p14:tracePt t="58797" x="11228388" y="2990850"/>
          <p14:tracePt t="58817" x="11215688" y="3003550"/>
          <p14:tracePt t="58826" x="11202988" y="3003550"/>
          <p14:tracePt t="58849" x="11190288" y="3003550"/>
          <p14:tracePt t="58876" x="11177588" y="3016250"/>
          <p14:tracePt t="58886" x="11164888" y="3016250"/>
          <p14:tracePt t="58907" x="11153775" y="3016250"/>
          <p14:tracePt t="58916" x="11153775" y="3028950"/>
          <p14:tracePt t="58931" x="11141075" y="3028950"/>
          <p14:tracePt t="58948" x="11128375" y="3028950"/>
          <p14:tracePt t="58958" x="11115675" y="3028950"/>
          <p14:tracePt t="59383" x="11115675" y="3016250"/>
          <p14:tracePt t="59393" x="11128375" y="3003550"/>
          <p14:tracePt t="59405" x="11153775" y="2978150"/>
          <p14:tracePt t="59412" x="11177588" y="2952750"/>
          <p14:tracePt t="59422" x="11202988" y="2941638"/>
          <p14:tracePt t="59432" x="11202988" y="2928938"/>
          <p14:tracePt t="59442" x="11215688" y="2928938"/>
          <p14:tracePt t="59452" x="11228388" y="2903538"/>
          <p14:tracePt t="59461" x="11241088" y="2903538"/>
          <p14:tracePt t="59472" x="11241088" y="2890838"/>
          <p14:tracePt t="59491" x="11253788" y="2890838"/>
          <p14:tracePt t="59502" x="11266488" y="2878138"/>
          <p14:tracePt t="59511" x="11266488" y="2865438"/>
          <p14:tracePt t="59522" x="11277600" y="2865438"/>
          <p14:tracePt t="59532" x="11277600" y="2852738"/>
          <p14:tracePt t="59541" x="11290300" y="2852738"/>
          <p14:tracePt t="59562" x="11303000" y="2852738"/>
          <p14:tracePt t="59572" x="11303000" y="2840038"/>
          <p14:tracePt t="59591" x="11315700" y="2828925"/>
          <p14:tracePt t="59602" x="11328400" y="2828925"/>
          <p14:tracePt t="59611" x="11341100" y="2828925"/>
          <p14:tracePt t="59629" x="11353800" y="2816225"/>
          <p14:tracePt t="59641" x="11377613" y="2816225"/>
          <p14:tracePt t="59650" x="11390313" y="2803525"/>
          <p14:tracePt t="59669" x="11403013" y="2790825"/>
          <p14:tracePt t="59689" x="11415713" y="2790825"/>
          <p14:tracePt t="59700" x="11428413" y="2790825"/>
          <p14:tracePt t="59709" x="11428413" y="2778125"/>
          <p14:tracePt t="59733" x="11441113" y="2765425"/>
          <p14:tracePt t="59741" x="11453813" y="2765425"/>
          <p14:tracePt t="59769" x="11466513" y="2765425"/>
          <p14:tracePt t="59789" x="11479213" y="2765425"/>
          <p14:tracePt t="59800" x="11490325" y="2765425"/>
          <p14:tracePt t="60007" x="11490325" y="2752725"/>
          <p14:tracePt t="60047" x="11490325" y="2740025"/>
          <p14:tracePt t="60066" x="11466513" y="2740025"/>
          <p14:tracePt t="60076" x="11453813" y="2740025"/>
          <p14:tracePt t="60101" x="11428413" y="2740025"/>
          <p14:tracePt t="60107" x="11415713" y="2740025"/>
          <p14:tracePt t="60127" x="11403013" y="2740025"/>
          <p14:tracePt t="60136" x="11377613" y="2740025"/>
          <p14:tracePt t="60166" x="11366500" y="2740025"/>
          <p14:tracePt t="60187" x="11353800" y="2740025"/>
          <p14:tracePt t="60197" x="11341100" y="2752725"/>
          <p14:tracePt t="60217" x="11341100" y="2765425"/>
          <p14:tracePt t="60225" x="11328400" y="2778125"/>
          <p14:tracePt t="60236" x="11315700" y="2778125"/>
          <p14:tracePt t="60265" x="11303000" y="2790825"/>
          <p14:tracePt t="60276" x="11290300" y="2790825"/>
          <p14:tracePt t="60285" x="11290300" y="2803525"/>
          <p14:tracePt t="60295" x="11277600" y="2803525"/>
          <p14:tracePt t="60305" x="11277600" y="2816225"/>
          <p14:tracePt t="60314" x="11266488" y="2816225"/>
          <p14:tracePt t="60335" x="11253788" y="2840038"/>
          <p14:tracePt t="60344" x="11241088" y="2840038"/>
          <p14:tracePt t="60355" x="11241088" y="2852738"/>
          <p14:tracePt t="60375" x="11241088" y="2865438"/>
          <p14:tracePt t="60385" x="11228388" y="2865438"/>
          <p14:tracePt t="60395" x="11215688" y="2878138"/>
          <p14:tracePt t="60404" x="11202988" y="2878138"/>
          <p14:tracePt t="60414" x="11202988" y="2890838"/>
          <p14:tracePt t="60424" x="11202988" y="2903538"/>
          <p14:tracePt t="60444" x="11202988" y="2916238"/>
          <p14:tracePt t="60456" x="11190288" y="2928938"/>
          <p14:tracePt t="60463" x="11190288" y="2941638"/>
          <p14:tracePt t="60474" x="11177588" y="2952750"/>
          <p14:tracePt t="60483" x="11164888" y="2952750"/>
          <p14:tracePt t="60493" x="11164888" y="2965450"/>
          <p14:tracePt t="60503" x="11164888" y="2978150"/>
          <p14:tracePt t="60517" x="11153775" y="2990850"/>
          <p14:tracePt t="60524" x="11141075" y="2990850"/>
          <p14:tracePt t="60537" x="11141075" y="3003550"/>
          <p14:tracePt t="60544" x="11141075" y="3016250"/>
          <p14:tracePt t="60552" x="11141075" y="3028950"/>
          <p14:tracePt t="60584" x="11128375" y="3041650"/>
          <p14:tracePt t="60614" x="11128375" y="3054350"/>
          <p14:tracePt t="60871" x="11128375" y="3041650"/>
          <p14:tracePt t="60880" x="11128375" y="3028950"/>
          <p14:tracePt t="60890" x="11128375" y="3016250"/>
          <p14:tracePt t="60902" x="11128375" y="3003550"/>
          <p14:tracePt t="60921" x="11128375" y="2990850"/>
          <p14:tracePt t="60932" x="11128375" y="2978150"/>
          <p14:tracePt t="60950" x="11128375" y="2965450"/>
          <p14:tracePt t="60999" x="11128375" y="2952750"/>
          <p14:tracePt t="61019" x="11128375" y="2941638"/>
          <p14:tracePt t="61029" x="11141075" y="2941638"/>
          <p14:tracePt t="61039" x="11153775" y="2928938"/>
          <p14:tracePt t="61070" x="11164888" y="2928938"/>
          <p14:tracePt t="61079" x="11164888" y="2916238"/>
          <p14:tracePt t="61090" x="11177588" y="2916238"/>
          <p14:tracePt t="61100" x="11190288" y="2903538"/>
          <p14:tracePt t="61129" x="11202988" y="2903538"/>
          <p14:tracePt t="61138" x="11215688" y="2890838"/>
          <p14:tracePt t="61158" x="11228388" y="2878138"/>
          <p14:tracePt t="61177" x="11241088" y="2865438"/>
          <p14:tracePt t="61198" x="11253788" y="2865438"/>
          <p14:tracePt t="61228" x="11266488" y="2865438"/>
          <p14:tracePt t="61240" x="11277600" y="2865438"/>
          <p14:tracePt t="61258" x="11290300" y="2865438"/>
          <p14:tracePt t="61268" x="11290300" y="2852738"/>
          <p14:tracePt t="61277" x="11303000" y="2852738"/>
          <p14:tracePt t="61298" x="11315700" y="2852738"/>
          <p14:tracePt t="61309" x="11328400" y="2852738"/>
          <p14:tracePt t="61317" x="11328400" y="2840038"/>
          <p14:tracePt t="61337" x="11341100" y="2840038"/>
          <p14:tracePt t="61358" x="11353800" y="2840038"/>
          <p14:tracePt t="61386" x="11366500" y="2840038"/>
          <p14:tracePt t="61396" x="11377613" y="2828925"/>
          <p14:tracePt t="61407" x="11390313" y="2828925"/>
          <p14:tracePt t="61416" x="11403013" y="2828925"/>
          <p14:tracePt t="61426" x="11428413" y="2828925"/>
          <p14:tracePt t="61445" x="11453813" y="2816225"/>
          <p14:tracePt t="61467" x="11466513" y="2803525"/>
          <p14:tracePt t="61475" x="11490325" y="2790825"/>
          <p14:tracePt t="61486" x="11503025" y="2790825"/>
          <p14:tracePt t="61495" x="11515725" y="2790825"/>
          <p14:tracePt t="61506" x="11528425" y="2790825"/>
          <p14:tracePt t="61519" x="11541125" y="2790825"/>
          <p14:tracePt t="61535" x="11553825" y="2778125"/>
          <p14:tracePt t="61545" x="11566525" y="2778125"/>
          <p14:tracePt t="61576" x="11579225" y="2778125"/>
          <p14:tracePt t="61595" x="11591925" y="2778125"/>
          <p14:tracePt t="61605" x="11603038" y="2778125"/>
          <p14:tracePt t="61814" x="11591925" y="2778125"/>
          <p14:tracePt t="61824" x="11579225" y="2778125"/>
          <p14:tracePt t="61854" x="11566525" y="2778125"/>
          <p14:tracePt t="61872" x="11553825" y="2778125"/>
          <p14:tracePt t="61902" x="11541125" y="2778125"/>
          <p14:tracePt t="61912" x="11528425" y="2778125"/>
          <p14:tracePt t="61925" x="11515725" y="2778125"/>
          <p14:tracePt t="61944" x="11503025" y="2778125"/>
          <p14:tracePt t="61952" x="11490325" y="2790825"/>
          <p14:tracePt t="61965" x="11479213" y="2790825"/>
          <p14:tracePt t="61973" x="11466513" y="2803525"/>
          <p14:tracePt t="61990" x="11441113" y="2816225"/>
          <p14:tracePt t="62001" x="11428413" y="2816225"/>
          <p14:tracePt t="62021" x="11415713" y="2828925"/>
          <p14:tracePt t="62031" x="11403013" y="2828925"/>
          <p14:tracePt t="62041" x="11390313" y="2840038"/>
          <p14:tracePt t="62062" x="11390313" y="2852738"/>
          <p14:tracePt t="62070" x="11377613" y="2852738"/>
          <p14:tracePt t="62081" x="11366500" y="2852738"/>
          <p14:tracePt t="62100" x="11366500" y="2865438"/>
          <p14:tracePt t="62112" x="11353800" y="2865438"/>
          <p14:tracePt t="62122" x="11341100" y="2878138"/>
          <p14:tracePt t="62142" x="11328400" y="2878138"/>
          <p14:tracePt t="62150" x="11328400" y="2890838"/>
          <p14:tracePt t="62160" x="11315700" y="2890838"/>
          <p14:tracePt t="62169" x="11315700" y="2903538"/>
          <p14:tracePt t="62180" x="11303000" y="2903538"/>
          <p14:tracePt t="62190" x="11290300" y="2916238"/>
          <p14:tracePt t="62200" x="11290300" y="2928938"/>
          <p14:tracePt t="62210" x="11290300" y="2941638"/>
          <p14:tracePt t="62221" x="11277600" y="2952750"/>
          <p14:tracePt t="62231" x="11266488" y="2952750"/>
          <p14:tracePt t="62243" x="11253788" y="2965450"/>
          <p14:tracePt t="62250" x="11253788" y="2978150"/>
          <p14:tracePt t="62259" x="11253788" y="2990850"/>
          <p14:tracePt t="62269" x="11241088" y="2990850"/>
          <p14:tracePt t="62279" x="11228388" y="3003550"/>
          <p14:tracePt t="62290" x="11228388" y="3016250"/>
          <p14:tracePt t="62300" x="11228388" y="3028950"/>
          <p14:tracePt t="62308" x="11215688" y="3028950"/>
          <p14:tracePt t="62338" x="11215688" y="3041650"/>
          <p14:tracePt t="62360" x="11202988" y="3041650"/>
          <p14:tracePt t="62372" x="11202988" y="3054350"/>
          <p14:tracePt t="62379" x="11190288" y="3054350"/>
          <p14:tracePt t="62755" x="11190288" y="3041650"/>
          <p14:tracePt t="62896" x="11190288" y="3028950"/>
          <p14:tracePt t="62925" x="11215688" y="3016250"/>
          <p14:tracePt t="62935" x="11215688" y="3003550"/>
          <p14:tracePt t="62945" x="11266488" y="2978150"/>
          <p14:tracePt t="62954" x="11315700" y="2941638"/>
          <p14:tracePt t="62963" x="11377613" y="2916238"/>
          <p14:tracePt t="62974" x="11403013" y="2903538"/>
          <p14:tracePt t="62991" x="11428413" y="2890838"/>
          <p14:tracePt t="62993" x="11453813" y="2878138"/>
          <p14:tracePt t="63003" x="11466513" y="2865438"/>
          <p14:tracePt t="63023" x="11466513" y="2852738"/>
          <p14:tracePt t="63043" x="11466513" y="2840038"/>
          <p14:tracePt t="63063" x="11479213" y="2840038"/>
          <p14:tracePt t="63192" x="11490325" y="2840038"/>
          <p14:tracePt t="64074" x="11479213" y="2840038"/>
          <p14:tracePt t="64085" x="11441113" y="2890838"/>
          <p14:tracePt t="64094" x="11403013" y="2928938"/>
          <p14:tracePt t="64104" x="11366500" y="2965450"/>
          <p14:tracePt t="64114" x="11353800" y="2990850"/>
          <p14:tracePt t="64124" x="11328400" y="3016250"/>
          <p14:tracePt t="64134" x="11315700" y="3028950"/>
          <p14:tracePt t="64145" x="11290300" y="3054350"/>
          <p14:tracePt t="64166" x="11277600" y="3054350"/>
          <p14:tracePt t="64174" x="11266488" y="3054350"/>
          <p14:tracePt t="64314" x="11253788" y="3054350"/>
          <p14:tracePt t="64352" x="11241088" y="3054350"/>
          <p14:tracePt t="64362" x="11228388" y="3054350"/>
          <p14:tracePt t="64413" x="11215688" y="3054350"/>
          <p14:tracePt t="64432" x="11202988" y="3054350"/>
          <p14:tracePt t="64502" x="11190288" y="3054350"/>
          <p14:tracePt t="64512" x="11177588" y="3054350"/>
          <p14:tracePt t="64520" x="11177588" y="3065463"/>
          <p14:tracePt t="64531" x="11164888" y="3065463"/>
          <p14:tracePt t="64541" x="11164888" y="3078163"/>
          <p14:tracePt t="64573" x="11153775" y="3090863"/>
          <p14:tracePt t="64590" x="11141075" y="3090863"/>
          <p14:tracePt t="64600" x="11141075" y="3103563"/>
          <p14:tracePt t="64621" x="11141075" y="3116263"/>
          <p14:tracePt t="64651" x="11141075" y="3128963"/>
          <p14:tracePt t="64659" x="11128375" y="3128963"/>
          <p14:tracePt t="64770" x="11128375" y="3116263"/>
          <p14:tracePt t="64779" x="11128375" y="3103563"/>
          <p14:tracePt t="64800" x="11128375" y="3090863"/>
          <p14:tracePt t="64810" x="11128375" y="3078163"/>
          <p14:tracePt t="64821" x="11128375" y="3065463"/>
          <p14:tracePt t="64829" x="11128375" y="3041650"/>
          <p14:tracePt t="64838" x="11128375" y="3016250"/>
          <p14:tracePt t="64858" x="11128375" y="2990850"/>
          <p14:tracePt t="64868" x="11128375" y="2978150"/>
          <p14:tracePt t="64879" x="11128375" y="2965450"/>
          <p14:tracePt t="64888" x="11128375" y="2941638"/>
          <p14:tracePt t="64898" x="11128375" y="2928938"/>
          <p14:tracePt t="64908" x="11128375" y="2903538"/>
          <p14:tracePt t="64918" x="11128375" y="2890838"/>
          <p14:tracePt t="64938" x="11128375" y="2878138"/>
          <p14:tracePt t="64950" x="11128375" y="2865438"/>
          <p14:tracePt t="64957" x="11128375" y="2852738"/>
          <p14:tracePt t="64978" x="11128375" y="2840038"/>
          <p14:tracePt t="64987" x="11128375" y="2828925"/>
          <p14:tracePt t="65005" x="11128375" y="2816225"/>
          <p14:tracePt t="65018" x="11128375" y="2803525"/>
          <p14:tracePt t="65028" x="11128375" y="2790825"/>
          <p14:tracePt t="65046" x="11128375" y="2778125"/>
          <p14:tracePt t="65058" x="11128375" y="2765425"/>
          <p14:tracePt t="65066" x="11128375" y="2752725"/>
          <p14:tracePt t="65117" x="11128375" y="2740025"/>
          <p14:tracePt t="65255" x="11128375" y="2765425"/>
          <p14:tracePt t="65266" x="11128375" y="2778125"/>
          <p14:tracePt t="65276" x="11115675" y="2790825"/>
          <p14:tracePt t="65284" x="11115675" y="2816225"/>
          <p14:tracePt t="65296" x="11115675" y="2840038"/>
          <p14:tracePt t="65316" x="11115675" y="2865438"/>
          <p14:tracePt t="65327" x="11115675" y="2890838"/>
          <p14:tracePt t="65345" x="11115675" y="2916238"/>
          <p14:tracePt t="65356" x="11115675" y="2941638"/>
          <p14:tracePt t="65366" x="11115675" y="2952750"/>
          <p14:tracePt t="65376" x="11115675" y="2965450"/>
          <p14:tracePt t="65383" x="11115675" y="2978150"/>
          <p14:tracePt t="65404" x="11115675" y="2990850"/>
          <p14:tracePt t="65414" x="11115675" y="3003550"/>
          <p14:tracePt t="65424" x="11115675" y="3016250"/>
          <p14:tracePt t="65433" x="11115675" y="3028950"/>
          <p14:tracePt t="65444" x="11115675" y="3041650"/>
          <p14:tracePt t="65477" x="11115675" y="3054350"/>
          <p14:tracePt t="65523" x="11115675" y="3065463"/>
          <p14:tracePt t="65543" x="11115675" y="3078163"/>
          <p14:tracePt t="65593" x="11115675" y="3090863"/>
          <p14:tracePt t="65822" x="11102975" y="3078163"/>
          <p14:tracePt t="65831" x="11102975" y="3065463"/>
          <p14:tracePt t="65850" x="11102975" y="3054350"/>
          <p14:tracePt t="65860" x="11102975" y="3041650"/>
          <p14:tracePt t="65870" x="11102975" y="3028950"/>
          <p14:tracePt t="65890" x="11102975" y="3016250"/>
          <p14:tracePt t="65901" x="11102975" y="3003550"/>
          <p14:tracePt t="65910" x="11102975" y="2990850"/>
          <p14:tracePt t="65961" x="11102975" y="2978150"/>
          <p14:tracePt t="66158" x="11102975" y="2990850"/>
          <p14:tracePt t="66188" x="11102975" y="3003550"/>
          <p14:tracePt t="66207" x="11102975" y="3016250"/>
          <p14:tracePt t="66257" x="11102975" y="3028950"/>
          <p14:tracePt t="66288" x="11102975" y="3041650"/>
          <p14:tracePt t="66307" x="11102975" y="3054350"/>
          <p14:tracePt t="66892" x="11102975" y="3065463"/>
          <p14:tracePt t="66995" x="11102975" y="3078163"/>
          <p14:tracePt t="67040" x="11102975" y="3090863"/>
          <p14:tracePt t="67062" x="11102975" y="3103563"/>
          <p14:tracePt t="67090" x="11102975" y="3116263"/>
          <p14:tracePt t="67678" x="11102975" y="3103563"/>
          <p14:tracePt t="69997" x="11102975" y="3090863"/>
          <p14:tracePt t="70187" x="11102975" y="3078163"/>
          <p14:tracePt t="70671" x="11102975" y="3065463"/>
          <p14:tracePt t="70741" x="11102975" y="3054350"/>
          <p14:tracePt t="71773" x="11090275" y="3041650"/>
          <p14:tracePt t="71782" x="11077575" y="3041650"/>
          <p14:tracePt t="71792" x="11015663" y="3016250"/>
          <p14:tracePt t="71804" x="10915650" y="2941638"/>
          <p14:tracePt t="71812" x="10752138" y="2816225"/>
          <p14:tracePt t="71824" x="10390188" y="2603500"/>
          <p14:tracePt t="71832" x="9626600" y="2227263"/>
          <p14:tracePt t="71843" x="8924925" y="1978025"/>
          <p14:tracePt t="71853" x="7935913" y="1676400"/>
          <p14:tracePt t="71863" x="7021513" y="1427163"/>
          <p14:tracePt t="71876" x="6121400" y="1227138"/>
          <p14:tracePt t="71884" x="5232400" y="1063625"/>
          <p14:tracePt t="71893" x="4381500" y="912813"/>
          <p14:tracePt t="71902" x="3730625" y="763588"/>
          <p14:tracePt t="71911" x="3205163" y="600075"/>
          <p14:tracePt t="71922" x="2728913" y="463550"/>
          <p14:tracePt t="71931" x="2352675" y="287338"/>
          <p14:tracePt t="71941" x="2116138" y="200025"/>
          <p14:tracePt t="71951" x="1939925" y="87313"/>
          <p14:tracePt t="71961" x="1801813"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Concept of Holes</a:t>
            </a:r>
            <a:endParaRPr lang="en-IN" altLang="zh-CN" sz="2800" b="1" dirty="0">
              <a:solidFill>
                <a:schemeClr val="bg1"/>
              </a:solidFill>
              <a:latin typeface="Times New Roman" panose="02020603050405020304" pitchFamily="18" charset="0"/>
              <a:ea typeface="+mj-ea"/>
              <a:cs typeface="Times New Roman" panose="02020603050405020304" pitchFamily="18" charset="0"/>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52F407D-A2B3-452C-B4C9-7DA95FC81379}"/>
              </a:ext>
            </a:extLst>
          </p:cNvPr>
          <p:cNvPicPr>
            <a:picLocks noChangeAspect="1"/>
          </p:cNvPicPr>
          <p:nvPr/>
        </p:nvPicPr>
        <p:blipFill>
          <a:blip r:embed="rId5"/>
          <a:stretch>
            <a:fillRect/>
          </a:stretch>
        </p:blipFill>
        <p:spPr>
          <a:xfrm>
            <a:off x="-1" y="-2277"/>
            <a:ext cx="1504949" cy="1023587"/>
          </a:xfrm>
          <a:prstGeom prst="rect">
            <a:avLst/>
          </a:prstGeom>
        </p:spPr>
      </p:pic>
      <p:sp>
        <p:nvSpPr>
          <p:cNvPr id="15" name="Rectangle 8">
            <a:extLst>
              <a:ext uri="{FF2B5EF4-FFF2-40B4-BE49-F238E27FC236}">
                <a16:creationId xmlns:a16="http://schemas.microsoft.com/office/drawing/2014/main" id="{98D84E7F-A8BC-43C1-A58A-779E0D4AFB78}"/>
              </a:ext>
            </a:extLst>
          </p:cNvPr>
          <p:cNvSpPr>
            <a:spLocks noChangeArrowheads="1"/>
          </p:cNvSpPr>
          <p:nvPr/>
        </p:nvSpPr>
        <p:spPr bwMode="auto">
          <a:xfrm>
            <a:off x="1114423" y="5924781"/>
            <a:ext cx="1590343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43">
            <a:extLst>
              <a:ext uri="{FF2B5EF4-FFF2-40B4-BE49-F238E27FC236}">
                <a16:creationId xmlns:a16="http://schemas.microsoft.com/office/drawing/2014/main" id="{8E332EBB-28EC-4212-B88B-932D5BF31227}"/>
              </a:ext>
            </a:extLst>
          </p:cNvPr>
          <p:cNvSpPr>
            <a:spLocks noChangeArrowheads="1"/>
          </p:cNvSpPr>
          <p:nvPr/>
        </p:nvSpPr>
        <p:spPr bwMode="auto">
          <a:xfrm>
            <a:off x="66414" y="160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27B9A2FB-0FEC-46F6-9911-7BE7E9225A5A}"/>
              </a:ext>
            </a:extLst>
          </p:cNvPr>
          <p:cNvGraphicFramePr>
            <a:graphicFrameLocks noChangeAspect="1"/>
          </p:cNvGraphicFramePr>
          <p:nvPr/>
        </p:nvGraphicFramePr>
        <p:xfrm>
          <a:off x="0" y="457200"/>
          <a:ext cx="114300" cy="219075"/>
        </p:xfrm>
        <a:graphic>
          <a:graphicData uri="http://schemas.openxmlformats.org/presentationml/2006/ole">
            <mc:AlternateContent xmlns:mc="http://schemas.openxmlformats.org/markup-compatibility/2006">
              <mc:Choice xmlns:v="urn:schemas-microsoft-com:vml" Requires="v">
                <p:oleObj spid="_x0000_s81953" r:id="rId6" imgW="114151" imgH="215619" progId="Equation.3">
                  <p:embed/>
                </p:oleObj>
              </mc:Choice>
              <mc:Fallback>
                <p:oleObj r:id="rId6" imgW="114151" imgH="215619" progId="Equation.3">
                  <p:embed/>
                  <p:pic>
                    <p:nvPicPr>
                      <p:cNvPr id="5" name="Object 4">
                        <a:extLst>
                          <a:ext uri="{FF2B5EF4-FFF2-40B4-BE49-F238E27FC236}">
                            <a16:creationId xmlns:a16="http://schemas.microsoft.com/office/drawing/2014/main" id="{27B9A2FB-0FEC-46F6-9911-7BE7E9225A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7200"/>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0">
            <a:extLst>
              <a:ext uri="{FF2B5EF4-FFF2-40B4-BE49-F238E27FC236}">
                <a16:creationId xmlns:a16="http://schemas.microsoft.com/office/drawing/2014/main" id="{DA29D388-FE48-4508-96B5-5B7439FDD72D}"/>
              </a:ext>
            </a:extLst>
          </p:cNvPr>
          <p:cNvSpPr>
            <a:spLocks noChangeArrowheads="1"/>
          </p:cNvSpPr>
          <p:nvPr/>
        </p:nvSpPr>
        <p:spPr bwMode="auto">
          <a:xfrm>
            <a:off x="0" y="676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a:extLst>
              <a:ext uri="{FF2B5EF4-FFF2-40B4-BE49-F238E27FC236}">
                <a16:creationId xmlns:a16="http://schemas.microsoft.com/office/drawing/2014/main" id="{ED5BE76D-793E-4C5B-A530-737C5C919CD4}"/>
              </a:ext>
            </a:extLst>
          </p:cNvPr>
          <p:cNvSpPr>
            <a:spLocks noChangeArrowheads="1"/>
          </p:cNvSpPr>
          <p:nvPr/>
        </p:nvSpPr>
        <p:spPr bwMode="auto">
          <a:xfrm>
            <a:off x="-10048" y="-200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21">
            <a:extLst>
              <a:ext uri="{FF2B5EF4-FFF2-40B4-BE49-F238E27FC236}">
                <a16:creationId xmlns:a16="http://schemas.microsoft.com/office/drawing/2014/main" id="{B926B2E9-8865-4B8D-9929-A402EF59D27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8">
            <a:extLst>
              <a:ext uri="{FF2B5EF4-FFF2-40B4-BE49-F238E27FC236}">
                <a16:creationId xmlns:a16="http://schemas.microsoft.com/office/drawing/2014/main" id="{D9A5DAC7-9149-48E7-8618-E099E826651D}"/>
              </a:ext>
            </a:extLst>
          </p:cNvPr>
          <p:cNvSpPr>
            <a:spLocks noChangeArrowheads="1"/>
          </p:cNvSpPr>
          <p:nvPr/>
        </p:nvSpPr>
        <p:spPr bwMode="auto">
          <a:xfrm>
            <a:off x="-66417" y="72481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0903" name="Picture 27">
            <a:extLst>
              <a:ext uri="{FF2B5EF4-FFF2-40B4-BE49-F238E27FC236}">
                <a16:creationId xmlns:a16="http://schemas.microsoft.com/office/drawing/2014/main" id="{874DB170-8400-4A5B-B1D8-33E8DEA4FD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1536" y="962327"/>
            <a:ext cx="3048654" cy="353593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E11015B8-DC4F-43A9-A3D5-F20C8811A582}"/>
              </a:ext>
            </a:extLst>
          </p:cNvPr>
          <p:cNvSpPr>
            <a:spLocks noChangeArrowheads="1"/>
          </p:cNvSpPr>
          <p:nvPr/>
        </p:nvSpPr>
        <p:spPr bwMode="auto">
          <a:xfrm>
            <a:off x="389745" y="1745496"/>
            <a:ext cx="8541791"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69875" algn="l"/>
              </a:tabLst>
              <a:defRPr>
                <a:solidFill>
                  <a:schemeClr val="tx1"/>
                </a:solidFill>
                <a:latin typeface="Arial" panose="020B0604020202020204" pitchFamily="34" charset="0"/>
              </a:defRPr>
            </a:lvl1pPr>
            <a:lvl2pPr eaLnBrk="0" fontAlgn="base" hangingPunct="0">
              <a:spcBef>
                <a:spcPct val="0"/>
              </a:spcBef>
              <a:spcAft>
                <a:spcPct val="0"/>
              </a:spcAft>
              <a:tabLst>
                <a:tab pos="269875" algn="l"/>
              </a:tabLst>
              <a:defRPr>
                <a:solidFill>
                  <a:schemeClr val="tx1"/>
                </a:solidFill>
                <a:latin typeface="Arial" panose="020B0604020202020204" pitchFamily="34" charset="0"/>
              </a:defRPr>
            </a:lvl2pPr>
            <a:lvl3pPr eaLnBrk="0" fontAlgn="base" hangingPunct="0">
              <a:spcBef>
                <a:spcPct val="0"/>
              </a:spcBef>
              <a:spcAft>
                <a:spcPct val="0"/>
              </a:spcAft>
              <a:tabLst>
                <a:tab pos="269875" algn="l"/>
              </a:tabLst>
              <a:defRPr>
                <a:solidFill>
                  <a:schemeClr val="tx1"/>
                </a:solidFill>
                <a:latin typeface="Arial" panose="020B0604020202020204" pitchFamily="34" charset="0"/>
              </a:defRPr>
            </a:lvl3pPr>
            <a:lvl4pPr eaLnBrk="0" fontAlgn="base" hangingPunct="0">
              <a:spcBef>
                <a:spcPct val="0"/>
              </a:spcBef>
              <a:spcAft>
                <a:spcPct val="0"/>
              </a:spcAft>
              <a:tabLst>
                <a:tab pos="269875" algn="l"/>
              </a:tabLst>
              <a:defRPr>
                <a:solidFill>
                  <a:schemeClr val="tx1"/>
                </a:solidFill>
                <a:latin typeface="Arial" panose="020B0604020202020204" pitchFamily="34" charset="0"/>
              </a:defRPr>
            </a:lvl4pPr>
            <a:lvl5pPr eaLnBrk="0" fontAlgn="base" hangingPunct="0">
              <a:spcBef>
                <a:spcPct val="0"/>
              </a:spcBef>
              <a:spcAft>
                <a:spcPct val="0"/>
              </a:spcAft>
              <a:tabLst>
                <a:tab pos="269875" algn="l"/>
              </a:tabLst>
              <a:defRPr>
                <a:solidFill>
                  <a:schemeClr val="tx1"/>
                </a:solidFill>
                <a:latin typeface="Arial" panose="020B0604020202020204" pitchFamily="34" charset="0"/>
              </a:defRPr>
            </a:lvl5pPr>
            <a:lvl6pPr eaLnBrk="0" fontAlgn="base" hangingPunct="0">
              <a:spcBef>
                <a:spcPct val="0"/>
              </a:spcBef>
              <a:spcAft>
                <a:spcPct val="0"/>
              </a:spcAft>
              <a:tabLst>
                <a:tab pos="269875" algn="l"/>
              </a:tabLst>
              <a:defRPr>
                <a:solidFill>
                  <a:schemeClr val="tx1"/>
                </a:solidFill>
                <a:latin typeface="Arial" panose="020B0604020202020204" pitchFamily="34" charset="0"/>
              </a:defRPr>
            </a:lvl6pPr>
            <a:lvl7pPr eaLnBrk="0" fontAlgn="base" hangingPunct="0">
              <a:spcBef>
                <a:spcPct val="0"/>
              </a:spcBef>
              <a:spcAft>
                <a:spcPct val="0"/>
              </a:spcAft>
              <a:tabLst>
                <a:tab pos="269875" algn="l"/>
              </a:tabLst>
              <a:defRPr>
                <a:solidFill>
                  <a:schemeClr val="tx1"/>
                </a:solidFill>
                <a:latin typeface="Arial" panose="020B0604020202020204" pitchFamily="34" charset="0"/>
              </a:defRPr>
            </a:lvl7pPr>
            <a:lvl8pPr eaLnBrk="0" fontAlgn="base" hangingPunct="0">
              <a:spcBef>
                <a:spcPct val="0"/>
              </a:spcBef>
              <a:spcAft>
                <a:spcPct val="0"/>
              </a:spcAft>
              <a:tabLst>
                <a:tab pos="269875" algn="l"/>
              </a:tabLst>
              <a:defRPr>
                <a:solidFill>
                  <a:schemeClr val="tx1"/>
                </a:solidFill>
                <a:latin typeface="Arial" panose="020B0604020202020204" pitchFamily="34" charset="0"/>
              </a:defRPr>
            </a:lvl8pPr>
            <a:lvl9pPr eaLnBrk="0" fontAlgn="base" hangingPunct="0">
              <a:spcBef>
                <a:spcPct val="0"/>
              </a:spcBef>
              <a:spcAft>
                <a:spcPct val="0"/>
              </a:spcAft>
              <a:tabLst>
                <a:tab pos="269875"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269875" algn="l"/>
              </a:tabLst>
            </a:pPr>
            <a:r>
              <a:rPr lang="en-US" altLang="en-US" sz="2400" dirty="0">
                <a:latin typeface="Times New Roman" panose="02020603050405020304" pitchFamily="18" charset="0"/>
                <a:cs typeface="Times New Roman" panose="02020603050405020304" pitchFamily="18" charset="0"/>
              </a:rPr>
              <a:t>Physically it means for the region  close to the top of the band that is in upper half of the band, electron behaves as a positively charged particle.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269875" algn="l"/>
              </a:tabLst>
            </a:pPr>
            <a:r>
              <a:rPr lang="en-US" altLang="en-US" sz="2400" dirty="0">
                <a:latin typeface="Times New Roman" panose="02020603050405020304" pitchFamily="18" charset="0"/>
                <a:cs typeface="Times New Roman" panose="02020603050405020304" pitchFamily="18" charset="0"/>
              </a:rPr>
              <a:t>The negative mass is for the velocity decreases in upper half of the band, thus acceleration is negative i.e., opposite to the applied force, implying a negative mass. This means that in this region the lattice exerts such a large retarding force on the electron that it overcomes the applied force and produces a negative acceleration. Here the band behaves as a positively charged particle referred to as a hole.</a:t>
            </a:r>
          </a:p>
        </p:txBody>
      </p:sp>
    </p:spTree>
    <p:extLst>
      <p:ext uri="{BB962C8B-B14F-4D97-AF65-F5344CB8AC3E}">
        <p14:creationId xmlns:p14="http://schemas.microsoft.com/office/powerpoint/2010/main" val="2023119963"/>
      </p:ext>
    </p:extLst>
  </p:cSld>
  <p:clrMapOvr>
    <a:masterClrMapping/>
  </p:clrMapOvr>
  <p:transition advTm="50886"/>
  <p:extLst>
    <p:ext uri="{3A86A75C-4F4B-4683-9AE1-C65F6400EC91}">
      <p14:laserTraceLst xmlns:p14="http://schemas.microsoft.com/office/powerpoint/2010/main">
        <p14:tracePtLst>
          <p14:tracePt t="1524" x="5207000" y="3003550"/>
          <p14:tracePt t="1533" x="5219700" y="3003550"/>
          <p14:tracePt t="1542" x="5257800" y="3003550"/>
          <p14:tracePt t="1552" x="5307013" y="3028950"/>
          <p14:tracePt t="1563" x="5407025" y="3065463"/>
          <p14:tracePt t="1572" x="5519738" y="3090863"/>
          <p14:tracePt t="1582" x="5695950" y="3128963"/>
          <p14:tracePt t="1593" x="5970588" y="3190875"/>
          <p14:tracePt t="1603" x="6270625" y="3278188"/>
          <p14:tracePt t="1612" x="6659563" y="3354388"/>
          <p14:tracePt t="1622" x="7034213" y="3416300"/>
          <p14:tracePt t="1632" x="7510463" y="3529013"/>
          <p14:tracePt t="1645" x="7923213" y="3603625"/>
          <p14:tracePt t="1654" x="8261350" y="3667125"/>
          <p14:tracePt t="1663" x="8561388" y="3729038"/>
          <p14:tracePt t="1673" x="8812213" y="3792538"/>
          <p14:tracePt t="1682" x="8975725" y="3829050"/>
          <p14:tracePt t="1692" x="9099550" y="3879850"/>
          <p14:tracePt t="1701" x="9212263" y="3892550"/>
          <p14:tracePt t="1711" x="9288463" y="3916363"/>
          <p14:tracePt t="1721" x="9324975" y="3941763"/>
          <p14:tracePt t="1731" x="9350375" y="3941763"/>
          <p14:tracePt t="1741" x="9363075" y="3954463"/>
          <p14:tracePt t="1751" x="9375775" y="3954463"/>
          <p14:tracePt t="1780" x="9375775" y="3967163"/>
          <p14:tracePt t="1841" x="9388475" y="3967163"/>
          <p14:tracePt t="2279" x="9437688" y="3941763"/>
          <p14:tracePt t="2288" x="9537700" y="3916363"/>
          <p14:tracePt t="2298" x="9675813" y="3841750"/>
          <p14:tracePt t="2308" x="9813925" y="3779838"/>
          <p14:tracePt t="2316" x="10001250" y="3703638"/>
          <p14:tracePt t="2327" x="10226675" y="3654425"/>
          <p14:tracePt t="2336" x="10477500" y="3579813"/>
          <p14:tracePt t="2346" x="10626725" y="3516313"/>
          <p14:tracePt t="2356" x="10828338" y="3467100"/>
          <p14:tracePt t="2372" x="10977563" y="3429000"/>
          <p14:tracePt t="2379" x="11102975" y="3416300"/>
          <p14:tracePt t="2388" x="11253788" y="3416300"/>
          <p14:tracePt t="2397" x="11390313" y="3416300"/>
          <p14:tracePt t="2405" x="11490325" y="3416300"/>
          <p14:tracePt t="2415" x="11579225" y="3416300"/>
          <p14:tracePt t="2426" x="11666538" y="3403600"/>
          <p14:tracePt t="2435" x="11753850" y="3403600"/>
          <p14:tracePt t="2446" x="11828463" y="3403600"/>
          <p14:tracePt t="2456" x="11853863" y="3403600"/>
          <p14:tracePt t="2467" x="11879263" y="3403600"/>
          <p14:tracePt t="2487" x="11891963" y="3403600"/>
          <p14:tracePt t="2516" x="11904663" y="3403600"/>
          <p14:tracePt t="2525" x="11917363" y="3403600"/>
          <p14:tracePt t="2548" x="11928475" y="3403600"/>
          <p14:tracePt t="2625" x="11941175" y="3403600"/>
          <p14:tracePt t="2724" x="11941175" y="3390900"/>
          <p14:tracePt t="2764" x="11928475" y="3390900"/>
          <p14:tracePt t="2774" x="11904663" y="3390900"/>
          <p14:tracePt t="2784" x="11891963" y="3390900"/>
          <p14:tracePt t="2792" x="11853863" y="3390900"/>
          <p14:tracePt t="2803" x="11791950" y="3390900"/>
          <p14:tracePt t="2814" x="11741150" y="3390900"/>
          <p14:tracePt t="2822" x="11691938" y="3390900"/>
          <p14:tracePt t="2832" x="11641138" y="3390900"/>
          <p14:tracePt t="2843" x="11603038" y="3390900"/>
          <p14:tracePt t="2852" x="11566525" y="3390900"/>
          <p14:tracePt t="2862" x="11541125" y="3390900"/>
          <p14:tracePt t="2872" x="11503025" y="3390900"/>
          <p14:tracePt t="2883" x="11490325" y="3390900"/>
          <p14:tracePt t="2893" x="11479213" y="3390900"/>
          <p14:tracePt t="2903" x="11466513" y="3390900"/>
          <p14:tracePt t="2912" x="11441113" y="3390900"/>
          <p14:tracePt t="2932" x="11428413" y="3390900"/>
          <p14:tracePt t="2952" x="11415713" y="3390900"/>
          <p14:tracePt t="2982" x="11403013" y="3390900"/>
          <p14:tracePt t="2992" x="11390313" y="3390900"/>
          <p14:tracePt t="3023" x="11377613" y="3390900"/>
          <p14:tracePt t="3033" x="11366500" y="3390900"/>
          <p14:tracePt t="3328" x="11366500" y="3378200"/>
          <p14:tracePt t="3370" x="11366500" y="3367088"/>
          <p14:tracePt t="3380" x="11366500" y="3354388"/>
          <p14:tracePt t="3388" x="11377613" y="3354388"/>
          <p14:tracePt t="3398" x="11377613" y="3341688"/>
          <p14:tracePt t="3408" x="11377613" y="3328988"/>
          <p14:tracePt t="3418" x="11390313" y="3316288"/>
          <p14:tracePt t="3428" x="11403013" y="3316288"/>
          <p14:tracePt t="3438" x="11403013" y="3303588"/>
          <p14:tracePt t="3447" x="11403013" y="3290888"/>
          <p14:tracePt t="3458" x="11415713" y="3278188"/>
          <p14:tracePt t="3467" x="11428413" y="3278188"/>
          <p14:tracePt t="3478" x="11441113" y="3254375"/>
          <p14:tracePt t="3489" x="11441113" y="3241675"/>
          <p14:tracePt t="3508" x="11466513" y="3228975"/>
          <p14:tracePt t="3517" x="11490325" y="3216275"/>
          <p14:tracePt t="3527" x="11515725" y="3203575"/>
          <p14:tracePt t="3538" x="11515725" y="3178175"/>
          <p14:tracePt t="3552" x="11541125" y="3178175"/>
          <p14:tracePt t="3560" x="11566525" y="3178175"/>
          <p14:tracePt t="3566" x="11566525" y="3165475"/>
          <p14:tracePt t="3578" x="11579225" y="3165475"/>
          <p14:tracePt t="3586" x="11603038" y="3141663"/>
          <p14:tracePt t="3596" x="11615738" y="3141663"/>
          <p14:tracePt t="3606" x="11628438" y="3128963"/>
          <p14:tracePt t="3616" x="11641138" y="3128963"/>
          <p14:tracePt t="3626" x="11641138" y="3116263"/>
          <p14:tracePt t="3636" x="11653838" y="3116263"/>
          <p14:tracePt t="3646" x="11666538" y="3116263"/>
          <p14:tracePt t="3666" x="11666538" y="3103563"/>
          <p14:tracePt t="3676" x="11679238" y="3103563"/>
          <p14:tracePt t="3685" x="11691938" y="3090863"/>
          <p14:tracePt t="3784" x="11691938" y="3103563"/>
          <p14:tracePt t="3795" x="11653838" y="3128963"/>
          <p14:tracePt t="3805" x="11615738" y="3154363"/>
          <p14:tracePt t="3815" x="11603038" y="3165475"/>
          <p14:tracePt t="3827" x="11566525" y="3178175"/>
          <p14:tracePt t="3834" x="11541125" y="3203575"/>
          <p14:tracePt t="3844" x="11515725" y="3216275"/>
          <p14:tracePt t="3855" x="11503025" y="3228975"/>
          <p14:tracePt t="3864" x="11490325" y="3241675"/>
          <p14:tracePt t="3875" x="11466513" y="3254375"/>
          <p14:tracePt t="3884" x="11453813" y="3254375"/>
          <p14:tracePt t="3894" x="11441113" y="3278188"/>
          <p14:tracePt t="3904" x="11415713" y="3290888"/>
          <p14:tracePt t="3914" x="11403013" y="3303588"/>
          <p14:tracePt t="3925" x="11390313" y="3303588"/>
          <p14:tracePt t="3934" x="11390313" y="3316288"/>
          <p14:tracePt t="3943" x="11377613" y="3328988"/>
          <p14:tracePt t="3954" x="11366500" y="3328988"/>
          <p14:tracePt t="3963" x="11366500" y="3341688"/>
          <p14:tracePt t="3984" x="11353800" y="3354388"/>
          <p14:tracePt t="3994" x="11341100" y="3354388"/>
          <p14:tracePt t="4005" x="11341100" y="3367088"/>
          <p14:tracePt t="4191" x="11353800" y="3341688"/>
          <p14:tracePt t="4202" x="11366500" y="3328988"/>
          <p14:tracePt t="4212" x="11377613" y="3303588"/>
          <p14:tracePt t="4225" x="11390313" y="3290888"/>
          <p14:tracePt t="4235" x="11403013" y="3267075"/>
          <p14:tracePt t="4242" x="11428413" y="3254375"/>
          <p14:tracePt t="4252" x="11441113" y="3241675"/>
          <p14:tracePt t="4261" x="11453813" y="3228975"/>
          <p14:tracePt t="4277" x="11466513" y="3216275"/>
          <p14:tracePt t="4281" x="11479213" y="3203575"/>
          <p14:tracePt t="4291" x="11479213" y="3190875"/>
          <p14:tracePt t="4302" x="11503025" y="3178175"/>
          <p14:tracePt t="4310" x="11515725" y="3165475"/>
          <p14:tracePt t="4321" x="11528425" y="3165475"/>
          <p14:tracePt t="4331" x="11541125" y="3154363"/>
          <p14:tracePt t="4340" x="11566525" y="3154363"/>
          <p14:tracePt t="4354" x="11566525" y="3141663"/>
          <p14:tracePt t="4370" x="11579225" y="3128963"/>
          <p14:tracePt t="4381" x="11591925" y="3128963"/>
          <p14:tracePt t="4391" x="11603038" y="3128963"/>
          <p14:tracePt t="4410" x="11603038" y="3116263"/>
          <p14:tracePt t="4419" x="11615738" y="3116263"/>
          <p14:tracePt t="4430" x="11615738" y="3103563"/>
          <p14:tracePt t="4440" x="11628438" y="3103563"/>
          <p14:tracePt t="4787" x="11628438" y="3116263"/>
          <p14:tracePt t="4798" x="11615738" y="3128963"/>
          <p14:tracePt t="4808" x="11603038" y="3141663"/>
          <p14:tracePt t="4816" x="11591925" y="3154363"/>
          <p14:tracePt t="4828" x="11591925" y="3165475"/>
          <p14:tracePt t="4836" x="11579225" y="3178175"/>
          <p14:tracePt t="4846" x="11566525" y="3190875"/>
          <p14:tracePt t="4857" x="11566525" y="3203575"/>
          <p14:tracePt t="4875" x="11553825" y="3216275"/>
          <p14:tracePt t="4886" x="11541125" y="3228975"/>
          <p14:tracePt t="4895" x="11528425" y="3241675"/>
          <p14:tracePt t="4905" x="11515725" y="3241675"/>
          <p14:tracePt t="4917" x="11515725" y="3254375"/>
          <p14:tracePt t="4927" x="11503025" y="3267075"/>
          <p14:tracePt t="4938" x="11490325" y="3278188"/>
          <p14:tracePt t="4947" x="11490325" y="3290888"/>
          <p14:tracePt t="4957" x="11490325" y="3303588"/>
          <p14:tracePt t="4966" x="11479213" y="3316288"/>
          <p14:tracePt t="4975" x="11466513" y="3316288"/>
          <p14:tracePt t="4986" x="11453813" y="3328988"/>
          <p14:tracePt t="4995" x="11453813" y="3341688"/>
          <p14:tracePt t="5015" x="11453813" y="3354388"/>
          <p14:tracePt t="5035" x="11453813" y="3367088"/>
          <p14:tracePt t="5045" x="11441113" y="3367088"/>
          <p14:tracePt t="5066" x="11441113" y="3378200"/>
          <p14:tracePt t="5115" x="11441113" y="3390900"/>
          <p14:tracePt t="5134" x="11441113" y="3403600"/>
          <p14:tracePt t="5334" x="11441113" y="3390900"/>
          <p14:tracePt t="5343" x="11441113" y="3378200"/>
          <p14:tracePt t="5354" x="11453813" y="3367088"/>
          <p14:tracePt t="5364" x="11453813" y="3341688"/>
          <p14:tracePt t="5372" x="11479213" y="3303588"/>
          <p14:tracePt t="5382" x="11490325" y="3290888"/>
          <p14:tracePt t="5392" x="11515725" y="3254375"/>
          <p14:tracePt t="5402" x="11541125" y="3228975"/>
          <p14:tracePt t="5411" x="11553825" y="3190875"/>
          <p14:tracePt t="5422" x="11579225" y="3165475"/>
          <p14:tracePt t="5431" x="11579225" y="3154363"/>
          <p14:tracePt t="5441" x="11591925" y="3141663"/>
          <p14:tracePt t="5452" x="11603038" y="3128963"/>
          <p14:tracePt t="5464" x="11603038" y="3116263"/>
          <p14:tracePt t="5473" x="11615738" y="3116263"/>
          <p14:tracePt t="5486" x="11628438" y="3103563"/>
          <p14:tracePt t="5492" x="11653838" y="3090863"/>
          <p14:tracePt t="5502" x="11666538" y="3078163"/>
          <p14:tracePt t="5517" x="11666538" y="3065463"/>
          <p14:tracePt t="5521" x="11679238" y="3065463"/>
          <p14:tracePt t="5531" x="11691938" y="3065463"/>
          <p14:tracePt t="5551" x="11703050" y="3054350"/>
          <p14:tracePt t="5570" x="11715750" y="3041650"/>
          <p14:tracePt t="5581" x="11728450" y="3041650"/>
          <p14:tracePt t="5590" x="11741150" y="3041650"/>
          <p14:tracePt t="5601" x="11741150" y="3028950"/>
          <p14:tracePt t="5621" x="11753850" y="3028950"/>
          <p14:tracePt t="5641" x="11766550" y="3028950"/>
          <p14:tracePt t="5959" x="11766550" y="3041650"/>
          <p14:tracePt t="5967" x="11753850" y="3054350"/>
          <p14:tracePt t="5977" x="11741150" y="3065463"/>
          <p14:tracePt t="5999" x="11741150" y="3078163"/>
          <p14:tracePt t="6011" x="11728450" y="3078163"/>
          <p14:tracePt t="6018" x="11715750" y="3090863"/>
          <p14:tracePt t="6027" x="11715750" y="3103563"/>
          <p14:tracePt t="6046" x="11703050" y="3116263"/>
          <p14:tracePt t="6057" x="11691938" y="3116263"/>
          <p14:tracePt t="6066" x="11679238" y="3128963"/>
          <p14:tracePt t="6087" x="11666538" y="3141663"/>
          <p14:tracePt t="6096" x="11653838" y="3154363"/>
          <p14:tracePt t="6108" x="11641138" y="3165475"/>
          <p14:tracePt t="6125" x="11641138" y="3178175"/>
          <p14:tracePt t="6137" x="11628438" y="3190875"/>
          <p14:tracePt t="6146" x="11615738" y="3190875"/>
          <p14:tracePt t="6155" x="11615738" y="3203575"/>
          <p14:tracePt t="6165" x="11603038" y="3203575"/>
          <p14:tracePt t="6187" x="11591925" y="3216275"/>
          <p14:tracePt t="6197" x="11591925" y="3228975"/>
          <p14:tracePt t="6207" x="11579225" y="3228975"/>
          <p14:tracePt t="6216" x="11579225" y="3241675"/>
          <p14:tracePt t="6227" x="11566525" y="3241675"/>
          <p14:tracePt t="6245" x="11553825" y="3241675"/>
          <p14:tracePt t="6255" x="11553825" y="3254375"/>
          <p14:tracePt t="6283" x="11553825" y="3267075"/>
          <p14:tracePt t="6384" x="11541125" y="3267075"/>
          <p14:tracePt t="6572" x="11566525" y="3254375"/>
          <p14:tracePt t="6583" x="11566525" y="3241675"/>
          <p14:tracePt t="6595" x="11591925" y="3228975"/>
          <p14:tracePt t="6603" x="11615738" y="3203575"/>
          <p14:tracePt t="6614" x="11628438" y="3190875"/>
          <p14:tracePt t="6624" x="11628438" y="3178175"/>
          <p14:tracePt t="6632" x="11641138" y="3165475"/>
          <p14:tracePt t="6641" x="11653838" y="3154363"/>
          <p14:tracePt t="6651" x="11666538" y="3141663"/>
          <p14:tracePt t="6673" x="11666538" y="3128963"/>
          <p14:tracePt t="6681" x="11679238" y="3116263"/>
          <p14:tracePt t="6691" x="11691938" y="3103563"/>
          <p14:tracePt t="6701" x="11703050" y="3103563"/>
          <p14:tracePt t="6712" x="11703050" y="3090863"/>
          <p14:tracePt t="6722" x="11703050" y="3078163"/>
          <p14:tracePt t="6733" x="11715750" y="3078163"/>
          <p14:tracePt t="6742" x="11728450" y="3065463"/>
          <p14:tracePt t="6771" x="11741150" y="3065463"/>
          <p14:tracePt t="6781" x="11741150" y="3054350"/>
          <p14:tracePt t="6791" x="11753850" y="3054350"/>
          <p14:tracePt t="6800" x="11766550" y="3041650"/>
          <p14:tracePt t="6830" x="11779250" y="3041650"/>
          <p14:tracePt t="6841" x="11791950" y="3041650"/>
          <p14:tracePt t="8559" x="11791950" y="3054350"/>
          <p14:tracePt t="8568" x="11791950" y="3065463"/>
          <p14:tracePt t="8578" x="11766550" y="3103563"/>
          <p14:tracePt t="8587" x="11691938" y="3165475"/>
          <p14:tracePt t="8597" x="11553825" y="3254375"/>
          <p14:tracePt t="8606" x="11366500" y="3367088"/>
          <p14:tracePt t="8618" x="11215688" y="3429000"/>
          <p14:tracePt t="8625" x="10952163" y="3554413"/>
          <p14:tracePt t="8636" x="10726738" y="3629025"/>
          <p14:tracePt t="8647" x="10464800" y="3692525"/>
          <p14:tracePt t="8655" x="10213975" y="3754438"/>
          <p14:tracePt t="8665" x="9839325" y="3816350"/>
          <p14:tracePt t="8676" x="9613900" y="3854450"/>
          <p14:tracePt t="8685" x="9401175" y="3905250"/>
          <p14:tracePt t="8696" x="9224963" y="3929063"/>
          <p14:tracePt t="8705" x="9075738" y="3954463"/>
          <p14:tracePt t="8715" x="8924925" y="3979863"/>
          <p14:tracePt t="8725" x="8799513" y="3992563"/>
          <p14:tracePt t="8736" x="8650288" y="4005263"/>
          <p14:tracePt t="8744" x="8512175" y="4029075"/>
          <p14:tracePt t="8755" x="8399463" y="4041775"/>
          <p14:tracePt t="8765" x="8312150" y="4041775"/>
          <p14:tracePt t="8775" x="8223250" y="4054475"/>
          <p14:tracePt t="8784" x="8110538" y="4067175"/>
          <p14:tracePt t="8796" x="8074025" y="4067175"/>
          <p14:tracePt t="8804" x="7999413" y="4067175"/>
          <p14:tracePt t="8817" x="7961313" y="4067175"/>
          <p14:tracePt t="8828" x="7910513" y="4067175"/>
          <p14:tracePt t="8835" x="7861300" y="4067175"/>
          <p14:tracePt t="8846" x="7823200" y="4067175"/>
          <p14:tracePt t="8854" x="7785100" y="4067175"/>
          <p14:tracePt t="8864" x="7761288" y="4067175"/>
          <p14:tracePt t="8875" x="7735888" y="4054475"/>
          <p14:tracePt t="8884" x="7697788" y="4041775"/>
          <p14:tracePt t="8894" x="7661275" y="4029075"/>
          <p14:tracePt t="8903" x="7635875" y="4017963"/>
          <p14:tracePt t="8914" x="7610475" y="4005263"/>
          <p14:tracePt t="8925" x="7572375" y="3979863"/>
          <p14:tracePt t="8933" x="7548563" y="3967163"/>
          <p14:tracePt t="8944" x="7535863" y="3967163"/>
          <p14:tracePt t="8953" x="7523163" y="3954463"/>
          <p14:tracePt t="9192" x="7510463" y="3954463"/>
          <p14:tracePt t="9201" x="7472363" y="3954463"/>
          <p14:tracePt t="9211" x="7397750" y="3941763"/>
          <p14:tracePt t="9221" x="7297738" y="3905250"/>
          <p14:tracePt t="9230" x="7185025" y="3829050"/>
          <p14:tracePt t="9242" x="7046913" y="3741738"/>
          <p14:tracePt t="9254" x="6946900" y="3667125"/>
          <p14:tracePt t="9264" x="6846888" y="3567113"/>
          <p14:tracePt t="9271" x="6734175" y="3467100"/>
          <p14:tracePt t="9281" x="6634163" y="3341688"/>
          <p14:tracePt t="9290" x="6508750" y="3228975"/>
          <p14:tracePt t="9300" x="6408738" y="3128963"/>
          <p14:tracePt t="9311" x="6321425" y="3028950"/>
          <p14:tracePt t="9320" x="6270625" y="2965450"/>
          <p14:tracePt t="9330" x="6208713" y="2890838"/>
          <p14:tracePt t="9340" x="6146800" y="2828925"/>
          <p14:tracePt t="9351" x="6121400" y="2803525"/>
          <p14:tracePt t="9361" x="6108700" y="2778125"/>
          <p14:tracePt t="9374" x="6108700" y="2765425"/>
          <p14:tracePt t="9381" x="6108700" y="2752725"/>
          <p14:tracePt t="9510" x="6108700" y="2728913"/>
          <p14:tracePt t="9520" x="6108700" y="2690813"/>
          <p14:tracePt t="9529" x="6108700" y="2640013"/>
          <p14:tracePt t="9538" x="6121400" y="2578100"/>
          <p14:tracePt t="9550" x="6134100" y="2503488"/>
          <p14:tracePt t="9558" x="6146800" y="2439988"/>
          <p14:tracePt t="9568" x="6157913" y="2390775"/>
          <p14:tracePt t="9578" x="6170613" y="2339975"/>
          <p14:tracePt t="9588" x="6170613" y="2290763"/>
          <p14:tracePt t="9598" x="6170613" y="2239963"/>
          <p14:tracePt t="9609" x="6170613" y="2201863"/>
          <p14:tracePt t="9618" x="6170613" y="2190750"/>
          <p14:tracePt t="9628" x="6170613" y="2152650"/>
          <p14:tracePt t="9638" x="6170613" y="2139950"/>
          <p14:tracePt t="9657" x="6170613" y="2127250"/>
          <p14:tracePt t="9668" x="6170613" y="2114550"/>
          <p14:tracePt t="9690" x="6170613" y="2101850"/>
          <p14:tracePt t="9806" x="6183313" y="2101850"/>
          <p14:tracePt t="9826" x="6196013" y="2101850"/>
          <p14:tracePt t="9847" x="6208713" y="2101850"/>
          <p14:tracePt t="9856" x="6208713" y="2114550"/>
          <p14:tracePt t="9866" x="6221413" y="2114550"/>
          <p14:tracePt t="9877" x="6221413" y="2127250"/>
          <p14:tracePt t="9886" x="6234113" y="2127250"/>
          <p14:tracePt t="9896" x="6259513" y="2127250"/>
          <p14:tracePt t="9916" x="6283325" y="2139950"/>
          <p14:tracePt t="9927" x="6296025" y="2152650"/>
          <p14:tracePt t="9935" x="6321425" y="2178050"/>
          <p14:tracePt t="9945" x="6334125" y="2178050"/>
          <p14:tracePt t="9955" x="6346825" y="2190750"/>
          <p14:tracePt t="9965" x="6370638" y="2201863"/>
          <p14:tracePt t="9976" x="6383338" y="2201863"/>
          <p14:tracePt t="9986" x="6408738" y="2214563"/>
          <p14:tracePt t="9995" x="6434138" y="2227263"/>
          <p14:tracePt t="10004" x="6459538" y="2227263"/>
          <p14:tracePt t="10014" x="6496050" y="2239963"/>
          <p14:tracePt t="10027" x="6534150" y="2239963"/>
          <p14:tracePt t="10036" x="6546850" y="2252663"/>
          <p14:tracePt t="10045" x="6584950" y="2252663"/>
          <p14:tracePt t="10054" x="6621463" y="2252663"/>
          <p14:tracePt t="10064" x="6634163" y="2252663"/>
          <p14:tracePt t="10074" x="6672263" y="2252663"/>
          <p14:tracePt t="10084" x="6708775" y="2252663"/>
          <p14:tracePt t="10094" x="6734175" y="2252663"/>
          <p14:tracePt t="10106" x="6759575" y="2252663"/>
          <p14:tracePt t="10115" x="6797675" y="2252663"/>
          <p14:tracePt t="10126" x="6821488" y="2252663"/>
          <p14:tracePt t="10134" x="6846888" y="2252663"/>
          <p14:tracePt t="10144" x="6872288" y="2252663"/>
          <p14:tracePt t="10153" x="6910388" y="2252663"/>
          <p14:tracePt t="10164" x="6946900" y="2252663"/>
          <p14:tracePt t="10183" x="6972300" y="2252663"/>
          <p14:tracePt t="10194" x="7010400" y="2252663"/>
          <p14:tracePt t="10204" x="7021513" y="2252663"/>
          <p14:tracePt t="10213" x="7046913" y="2252663"/>
          <p14:tracePt t="10227" x="7085013" y="2252663"/>
          <p14:tracePt t="10235" x="7097713" y="2252663"/>
          <p14:tracePt t="10243" x="7134225" y="2252663"/>
          <p14:tracePt t="10258" x="7172325" y="2239963"/>
          <p14:tracePt t="10273" x="7223125" y="2227263"/>
          <p14:tracePt t="10282" x="7259638" y="2227263"/>
          <p14:tracePt t="10292" x="7285038" y="2227263"/>
          <p14:tracePt t="10303" x="7323138" y="2227263"/>
          <p14:tracePt t="10312" x="7348538" y="2227263"/>
          <p14:tracePt t="10324" x="7372350" y="2227263"/>
          <p14:tracePt t="10332" x="7410450" y="2227263"/>
          <p14:tracePt t="10343" x="7435850" y="2227263"/>
          <p14:tracePt t="10353" x="7459663" y="2227263"/>
          <p14:tracePt t="10363" x="7485063" y="2227263"/>
          <p14:tracePt t="10371" x="7497763" y="2227263"/>
          <p14:tracePt t="10382" x="7510463" y="2227263"/>
          <p14:tracePt t="10391" x="7535863" y="2227263"/>
          <p14:tracePt t="10411" x="7561263" y="2227263"/>
          <p14:tracePt t="10421" x="7572375" y="2227263"/>
          <p14:tracePt t="10431" x="7585075" y="2227263"/>
          <p14:tracePt t="10442" x="7597775" y="2227263"/>
          <p14:tracePt t="10451" x="7610475" y="2227263"/>
          <p14:tracePt t="10481" x="7623175" y="2227263"/>
          <p14:tracePt t="10504" x="7635875" y="2227263"/>
          <p14:tracePt t="10512" x="7648575" y="2227263"/>
          <p14:tracePt t="10541" x="7661275" y="2227263"/>
          <p14:tracePt t="10561" x="7673975" y="2227263"/>
          <p14:tracePt t="11047" x="7685088" y="2227263"/>
          <p14:tracePt t="11058" x="7697788" y="2227263"/>
          <p14:tracePt t="11076" x="7710488" y="2227263"/>
          <p14:tracePt t="11107" x="7723188" y="2227263"/>
          <p14:tracePt t="11117" x="7735888" y="2227263"/>
          <p14:tracePt t="11136" x="7748588" y="2227263"/>
          <p14:tracePt t="11169" x="7761288" y="2227263"/>
          <p14:tracePt t="11183" x="7773988" y="2227263"/>
          <p14:tracePt t="11205" x="7761288" y="2227263"/>
          <p14:tracePt t="11215" x="7723188" y="2239963"/>
          <p14:tracePt t="11225" x="7661275" y="2239963"/>
          <p14:tracePt t="11235" x="7535863" y="2278063"/>
          <p14:tracePt t="11245" x="7397750" y="2278063"/>
          <p14:tracePt t="11255" x="7235825" y="2290763"/>
          <p14:tracePt t="11284" x="6784975" y="2327275"/>
          <p14:tracePt t="11287" x="6521450" y="2327275"/>
          <p14:tracePt t="11296" x="6157913" y="2352675"/>
          <p14:tracePt t="11306" x="5895975" y="2352675"/>
          <p14:tracePt t="11314" x="5545138" y="2352675"/>
          <p14:tracePt t="11324" x="5245100" y="2352675"/>
          <p14:tracePt t="11335" x="4981575" y="2352675"/>
          <p14:tracePt t="11344" x="4856163" y="2352675"/>
          <p14:tracePt t="11355" x="4732338" y="2352675"/>
          <p14:tracePt t="11364" x="4581525" y="2352675"/>
          <p14:tracePt t="11374" x="4468813" y="2352675"/>
          <p14:tracePt t="11384" x="4368800" y="2352675"/>
          <p14:tracePt t="11394" x="4294188" y="2352675"/>
          <p14:tracePt t="11403" x="4230688" y="2352675"/>
          <p14:tracePt t="11414" x="4205288" y="2352675"/>
          <p14:tracePt t="11425" x="4181475" y="2352675"/>
          <p14:tracePt t="11435" x="4156075" y="2352675"/>
          <p14:tracePt t="11444" x="4143375" y="2352675"/>
          <p14:tracePt t="11463" x="4130675" y="2352675"/>
          <p14:tracePt t="11483" x="4117975" y="2352675"/>
          <p14:tracePt t="11544" x="4105275" y="2352675"/>
          <p14:tracePt t="11602" x="4092575" y="2365375"/>
          <p14:tracePt t="11622" x="4081463" y="2378075"/>
          <p14:tracePt t="11632" x="4068763" y="2378075"/>
          <p14:tracePt t="11653" x="4056063" y="2378075"/>
          <p14:tracePt t="11661" x="4030663" y="2403475"/>
          <p14:tracePt t="11671" x="4005263" y="2414588"/>
          <p14:tracePt t="11682" x="3979863" y="2427288"/>
          <p14:tracePt t="11694" x="3943350" y="2439988"/>
          <p14:tracePt t="11702" x="3917950" y="2465388"/>
          <p14:tracePt t="11713" x="3892550" y="2465388"/>
          <p14:tracePt t="11723" x="3867150" y="2478088"/>
          <p14:tracePt t="11731" x="3830638" y="2490788"/>
          <p14:tracePt t="11741" x="3792538" y="2516188"/>
          <p14:tracePt t="11752" x="3767138" y="2527300"/>
          <p14:tracePt t="11761" x="3743325" y="2540000"/>
          <p14:tracePt t="11771" x="3717925" y="2552700"/>
          <p14:tracePt t="11780" x="3705225" y="2565400"/>
          <p14:tracePt t="11790" x="3679825" y="2578100"/>
          <p14:tracePt t="11801" x="3667125" y="2590800"/>
          <p14:tracePt t="11813" x="3643313" y="2590800"/>
          <p14:tracePt t="11821" x="3630613" y="2603500"/>
          <p14:tracePt t="11833" x="3617913" y="2616200"/>
          <p14:tracePt t="11840" x="3592513" y="2616200"/>
          <p14:tracePt t="11861" x="3579813" y="2616200"/>
          <p14:tracePt t="11870" x="3579813" y="2627313"/>
          <p14:tracePt t="11890" x="3567113" y="2640013"/>
          <p14:tracePt t="11901" x="3554413" y="2652713"/>
          <p14:tracePt t="11910" x="3541713" y="2652713"/>
          <p14:tracePt t="11919" x="3541713" y="2678113"/>
          <p14:tracePt t="11940" x="3530600" y="2690813"/>
          <p14:tracePt t="11951" x="3517900" y="2690813"/>
          <p14:tracePt t="11991" x="3517900" y="2703513"/>
          <p14:tracePt t="12466" x="3530600" y="2703513"/>
          <p14:tracePt t="12475" x="3592513" y="2716213"/>
          <p14:tracePt t="12486" x="3779838" y="2740025"/>
          <p14:tracePt t="12495" x="4043363" y="2740025"/>
          <p14:tracePt t="12505" x="4356100" y="2740025"/>
          <p14:tracePt t="12515" x="4656138" y="2740025"/>
          <p14:tracePt t="12526" x="4868863" y="2740025"/>
          <p14:tracePt t="12535" x="5057775" y="2740025"/>
          <p14:tracePt t="12547" x="5207000" y="2740025"/>
          <p14:tracePt t="12556" x="5357813" y="2740025"/>
          <p14:tracePt t="12566" x="5445125" y="2740025"/>
          <p14:tracePt t="12574" x="5532438" y="2740025"/>
          <p14:tracePt t="12585" x="5595938" y="2740025"/>
          <p14:tracePt t="12594" x="5645150" y="2740025"/>
          <p14:tracePt t="12605" x="5670550" y="2740025"/>
          <p14:tracePt t="12614" x="5708650" y="2740025"/>
          <p14:tracePt t="12624" x="5732463" y="2740025"/>
          <p14:tracePt t="12633" x="5757863" y="2740025"/>
          <p14:tracePt t="12644" x="5795963" y="2740025"/>
          <p14:tracePt t="12655" x="5821363" y="2740025"/>
          <p14:tracePt t="12665" x="5845175" y="2740025"/>
          <p14:tracePt t="12675" x="5883275" y="2740025"/>
          <p14:tracePt t="12688" x="5932488" y="2728913"/>
          <p14:tracePt t="12694" x="5957888" y="2728913"/>
          <p14:tracePt t="12706" x="5983288" y="2728913"/>
          <p14:tracePt t="12717" x="6021388" y="2728913"/>
          <p14:tracePt t="12723" x="6045200" y="2728913"/>
          <p14:tracePt t="12733" x="6070600" y="2728913"/>
          <p14:tracePt t="12742" x="6108700" y="2716213"/>
          <p14:tracePt t="12753" x="6134100" y="2716213"/>
          <p14:tracePt t="12763" x="6170613" y="2716213"/>
          <p14:tracePt t="12773" x="6196013" y="2703513"/>
          <p14:tracePt t="12783" x="6259513" y="2703513"/>
          <p14:tracePt t="12793" x="6359525" y="2690813"/>
          <p14:tracePt t="12803" x="6446838" y="2652713"/>
          <p14:tracePt t="12814" x="6496050" y="2652713"/>
          <p14:tracePt t="12822" x="6559550" y="2640013"/>
          <p14:tracePt t="12833" x="6608763" y="2627313"/>
          <p14:tracePt t="12842" x="6659563" y="2627313"/>
          <p14:tracePt t="12852" x="6696075" y="2616200"/>
          <p14:tracePt t="12862" x="6708775" y="2616200"/>
          <p14:tracePt t="12872" x="6746875" y="2616200"/>
          <p14:tracePt t="12884" x="6784975" y="2616200"/>
          <p14:tracePt t="12891" x="6797675" y="2616200"/>
          <p14:tracePt t="12902" x="6821488" y="2616200"/>
          <p14:tracePt t="12911" x="6834188" y="2616200"/>
          <p14:tracePt t="12922" x="6846888" y="2616200"/>
          <p14:tracePt t="12932" x="6872288" y="2616200"/>
          <p14:tracePt t="12942" x="6884988" y="2616200"/>
          <p14:tracePt t="12951" x="6897688" y="2616200"/>
          <p14:tracePt t="12961" x="6921500" y="2616200"/>
          <p14:tracePt t="12971" x="6934200" y="2616200"/>
          <p14:tracePt t="12991" x="6946900" y="2616200"/>
          <p14:tracePt t="13011" x="6959600" y="2616200"/>
          <p14:tracePt t="13024" x="6972300" y="2616200"/>
          <p14:tracePt t="13668" x="6972300" y="2603500"/>
          <p14:tracePt t="13715" x="6997700" y="2603500"/>
          <p14:tracePt t="13728" x="7046913" y="2603500"/>
          <p14:tracePt t="13738" x="7110413" y="2603500"/>
          <p14:tracePt t="13746" x="7159625" y="2603500"/>
          <p14:tracePt t="13755" x="7235825" y="2603500"/>
          <p14:tracePt t="13765" x="7310438" y="2603500"/>
          <p14:tracePt t="13775" x="7372350" y="2590800"/>
          <p14:tracePt t="13787" x="7410450" y="2590800"/>
          <p14:tracePt t="13794" x="7423150" y="2590800"/>
          <p14:tracePt t="13805" x="7459663" y="2590800"/>
          <p14:tracePt t="13817" x="7472363" y="2590800"/>
          <p14:tracePt t="13824" x="7485063" y="2590800"/>
          <p14:tracePt t="13876" x="7497763" y="2590800"/>
          <p14:tracePt t="13889" x="7510463" y="2590800"/>
          <p14:tracePt t="13897" x="7523163" y="2590800"/>
          <p14:tracePt t="13906" x="7561263" y="2603500"/>
          <p14:tracePt t="13914" x="7597775" y="2603500"/>
          <p14:tracePt t="13924" x="7661275" y="2616200"/>
          <p14:tracePt t="13935" x="7735888" y="2627313"/>
          <p14:tracePt t="13943" x="7797800" y="2627313"/>
          <p14:tracePt t="13953" x="7874000" y="2640013"/>
          <p14:tracePt t="13965" x="7935913" y="2640013"/>
          <p14:tracePt t="13974" x="7986713" y="2640013"/>
          <p14:tracePt t="13983" x="8010525" y="2640013"/>
          <p14:tracePt t="13994" x="8048625" y="2640013"/>
          <p14:tracePt t="14004" x="8086725" y="2640013"/>
          <p14:tracePt t="14017" x="8099425" y="2640013"/>
          <p14:tracePt t="14024" x="8110538" y="2640013"/>
          <p14:tracePt t="14032" x="8123238" y="2640013"/>
          <p14:tracePt t="15046" x="8110538" y="2640013"/>
          <p14:tracePt t="15641" x="8123238" y="2640013"/>
          <p14:tracePt t="15829" x="8135938" y="2640013"/>
          <p14:tracePt t="15997" x="8148638" y="2640013"/>
          <p14:tracePt t="16018" x="8186738" y="2652713"/>
          <p14:tracePt t="16030" x="8248650" y="2652713"/>
          <p14:tracePt t="16037" x="8435975" y="2678113"/>
          <p14:tracePt t="16048" x="8674100" y="2690813"/>
          <p14:tracePt t="16056" x="9063038" y="2690813"/>
          <p14:tracePt t="16066" x="9324975" y="2690813"/>
          <p14:tracePt t="16078" x="9588500" y="2690813"/>
          <p14:tracePt t="16086" x="9775825" y="2690813"/>
          <p14:tracePt t="16098" x="9975850" y="2703513"/>
          <p14:tracePt t="16109" x="10101263" y="2703513"/>
          <p14:tracePt t="16118" x="10213975" y="2728913"/>
          <p14:tracePt t="16126" x="10301288" y="2740025"/>
          <p14:tracePt t="16135" x="10390188" y="2765425"/>
          <p14:tracePt t="16146" x="10464800" y="2803525"/>
          <p14:tracePt t="16156" x="10602913" y="2828925"/>
          <p14:tracePt t="16166" x="10664825" y="2865438"/>
          <p14:tracePt t="16178" x="10715625" y="2878138"/>
          <p14:tracePt t="16187" x="10777538" y="2916238"/>
          <p14:tracePt t="16200" x="10815638" y="2941638"/>
          <p14:tracePt t="16208" x="10864850" y="2965450"/>
          <p14:tracePt t="16215" x="10902950" y="2990850"/>
          <p14:tracePt t="16226" x="10939463" y="3016250"/>
          <p14:tracePt t="16235" x="10964863" y="3028950"/>
          <p14:tracePt t="16246" x="11002963" y="3065463"/>
          <p14:tracePt t="16255" x="11028363" y="3090863"/>
          <p14:tracePt t="16265" x="11052175" y="3116263"/>
          <p14:tracePt t="16276" x="11077575" y="3128963"/>
          <p14:tracePt t="16286" x="11090275" y="3128963"/>
          <p14:tracePt t="16294" x="11090275" y="3141663"/>
          <p14:tracePt t="16304" x="11115675" y="3154363"/>
          <p14:tracePt t="16320" x="11141075" y="3165475"/>
          <p14:tracePt t="16326" x="11153775" y="3190875"/>
          <p14:tracePt t="16346" x="11164888" y="3203575"/>
          <p14:tracePt t="16354" x="11177588" y="3216275"/>
          <p14:tracePt t="16374" x="11190288" y="3216275"/>
          <p14:tracePt t="16396" x="11202988" y="3228975"/>
          <p14:tracePt t="16416" x="11215688" y="3241675"/>
          <p14:tracePt t="16424" x="11228388" y="3241675"/>
          <p14:tracePt t="16435" x="11228388" y="3254375"/>
          <p14:tracePt t="16453" x="11241088" y="3267075"/>
          <p14:tracePt t="16464" x="11253788" y="3278188"/>
          <p14:tracePt t="16473" x="11253788" y="3290888"/>
          <p14:tracePt t="16493" x="11266488" y="3303588"/>
          <p14:tracePt t="16503" x="11277600" y="3303588"/>
          <p14:tracePt t="16515" x="11290300" y="3316288"/>
          <p14:tracePt t="16533" x="11290300" y="3328988"/>
          <p14:tracePt t="16545" x="11303000" y="3328988"/>
          <p14:tracePt t="16564" x="11315700" y="3328988"/>
          <p14:tracePt t="16572" x="11328400" y="3341688"/>
          <p14:tracePt t="16593" x="11328400" y="3354388"/>
          <p14:tracePt t="16602" x="11341100" y="3354388"/>
          <p14:tracePt t="16612" x="11353800" y="3354388"/>
          <p14:tracePt t="16632" x="11366500" y="3354388"/>
          <p14:tracePt t="16662" x="11377613" y="3354388"/>
          <p14:tracePt t="16673" x="11390313" y="3354388"/>
          <p14:tracePt t="16703" x="11403013" y="3354388"/>
          <p14:tracePt t="16764" x="11415713" y="3354388"/>
          <p14:tracePt t="16773" x="11428413" y="3354388"/>
          <p14:tracePt t="16802" x="11441113" y="3354388"/>
          <p14:tracePt t="16822" x="11453813" y="3354388"/>
          <p14:tracePt t="16831" x="11466513" y="3354388"/>
          <p14:tracePt t="16860" x="11479213" y="3354388"/>
          <p14:tracePt t="16881" x="11490325" y="3354388"/>
          <p14:tracePt t="16921" x="11503025" y="3328988"/>
          <p14:tracePt t="16941" x="11503025" y="3316288"/>
          <p14:tracePt t="16949" x="11503025" y="3303588"/>
          <p14:tracePt t="16979" x="11503025" y="3290888"/>
          <p14:tracePt t="17009" x="11503025" y="3278188"/>
          <p14:tracePt t="17031" x="11503025" y="3267075"/>
          <p14:tracePt t="17079" x="11503025" y="3254375"/>
          <p14:tracePt t="17167" x="11515725" y="3241675"/>
          <p14:tracePt t="17179" x="11528425" y="3241675"/>
          <p14:tracePt t="17665" x="11528425" y="3228975"/>
          <p14:tracePt t="18103" x="11490325" y="3228975"/>
          <p14:tracePt t="18112" x="11377613" y="3254375"/>
          <p14:tracePt t="18121" x="11277600" y="3254375"/>
          <p14:tracePt t="18132" x="11102975" y="3267075"/>
          <p14:tracePt t="18140" x="10928350" y="3303588"/>
          <p14:tracePt t="18150" x="10715625" y="3316288"/>
          <p14:tracePt t="18159" x="10352088" y="3367088"/>
          <p14:tracePt t="18170" x="10039350" y="3378200"/>
          <p14:tracePt t="18180" x="9713913" y="3403600"/>
          <p14:tracePt t="18191" x="9350375" y="3454400"/>
          <p14:tracePt t="18199" x="9063038" y="3467100"/>
          <p14:tracePt t="18209" x="8699500" y="3516313"/>
          <p14:tracePt t="18221" x="8374063" y="3554413"/>
          <p14:tracePt t="18229" x="8148638" y="3590925"/>
          <p14:tracePt t="18239" x="7961313" y="3616325"/>
          <p14:tracePt t="18250" x="7785100" y="3629025"/>
          <p14:tracePt t="18281" x="7459663" y="3667125"/>
          <p14:tracePt t="18290" x="7348538" y="3679825"/>
          <p14:tracePt t="18300" x="7259638" y="3679825"/>
          <p14:tracePt t="18311" x="7210425" y="3692525"/>
          <p14:tracePt t="18318" x="7146925" y="3703638"/>
          <p14:tracePt t="18329" x="7085013" y="3703638"/>
          <p14:tracePt t="18340" x="7010400" y="3703638"/>
          <p14:tracePt t="18349" x="6959600" y="3703638"/>
          <p14:tracePt t="18358" x="6921500" y="3703638"/>
          <p14:tracePt t="18369" x="6897688" y="3703638"/>
          <p14:tracePt t="18379" x="6846888" y="3703638"/>
          <p14:tracePt t="18387" x="6797675" y="3703638"/>
          <p14:tracePt t="18398" x="6784975" y="3703638"/>
          <p14:tracePt t="18409" x="6721475" y="3703638"/>
          <p14:tracePt t="18419" x="6672263" y="3703638"/>
          <p14:tracePt t="18434" x="6621463" y="3703638"/>
          <p14:tracePt t="18438" x="6572250" y="3703638"/>
          <p14:tracePt t="18449" x="6546850" y="3703638"/>
          <p14:tracePt t="18459" x="6521450" y="3703638"/>
          <p14:tracePt t="18467" x="6483350" y="3703638"/>
          <p14:tracePt t="18477" x="6459538" y="3703638"/>
          <p14:tracePt t="18488" x="6434138" y="3703638"/>
          <p14:tracePt t="18500" x="6396038" y="3703638"/>
          <p14:tracePt t="18511" x="6370638" y="3703638"/>
          <p14:tracePt t="18518" x="6321425" y="3703638"/>
          <p14:tracePt t="18530" x="6283325" y="3703638"/>
          <p14:tracePt t="18537" x="6259513" y="3703638"/>
          <p14:tracePt t="18548" x="6221413" y="3703638"/>
          <p14:tracePt t="18557" x="6196013" y="3703638"/>
          <p14:tracePt t="18567" x="6170613" y="3703638"/>
          <p14:tracePt t="18578" x="6134100" y="3692525"/>
          <p14:tracePt t="18586" x="6096000" y="3692525"/>
          <p14:tracePt t="18596" x="6070600" y="3679825"/>
          <p14:tracePt t="18608" x="6045200" y="3679825"/>
          <p14:tracePt t="18616" x="6021388" y="3667125"/>
          <p14:tracePt t="18626" x="6008688" y="3667125"/>
          <p14:tracePt t="18636" x="5995988" y="3667125"/>
          <p14:tracePt t="18646" x="5970588" y="3654425"/>
          <p14:tracePt t="18657" x="5957888" y="3641725"/>
          <p14:tracePt t="18667" x="5945188" y="3629025"/>
          <p14:tracePt t="18677" x="5921375" y="3616325"/>
          <p14:tracePt t="18688" x="5895975" y="3603625"/>
          <p14:tracePt t="18698" x="5857875" y="3590925"/>
          <p14:tracePt t="18706" x="5821363" y="3579813"/>
          <p14:tracePt t="18715" x="5795963" y="3554413"/>
          <p14:tracePt t="18726" x="5770563" y="3529013"/>
          <p14:tracePt t="18736" x="5732463" y="3516313"/>
          <p14:tracePt t="18745" x="5695950" y="3503613"/>
          <p14:tracePt t="18756" x="5670550" y="3479800"/>
          <p14:tracePt t="18775" x="5645150" y="3467100"/>
          <p14:tracePt t="18787" x="5619750" y="3454400"/>
          <p14:tracePt t="18795" x="5607050" y="3441700"/>
          <p14:tracePt t="18809" x="5595938" y="3416300"/>
          <p14:tracePt t="18818" x="5570538" y="3416300"/>
          <p14:tracePt t="18826" x="5545138" y="3403600"/>
          <p14:tracePt t="18835" x="5545138" y="3390900"/>
          <p14:tracePt t="18845" x="5519738" y="3378200"/>
          <p14:tracePt t="18855" x="5507038" y="3367088"/>
          <p14:tracePt t="18865" x="5495925" y="3354388"/>
          <p14:tracePt t="18874" x="5495925" y="3341688"/>
          <p14:tracePt t="18886" x="5495925" y="3328988"/>
          <p14:tracePt t="18894" x="5483225" y="3328988"/>
          <p14:tracePt t="18905" x="5470525" y="3328988"/>
          <p14:tracePt t="18914" x="5470525" y="3316288"/>
          <p14:tracePt t="18936" x="5457825" y="3303588"/>
          <p14:tracePt t="18983" x="5457825" y="3290888"/>
          <p14:tracePt t="19045" x="5457825" y="3278188"/>
          <p14:tracePt t="19064" x="5457825" y="3267075"/>
          <p14:tracePt t="19085" x="5470525" y="3267075"/>
          <p14:tracePt t="19093" x="5507038" y="3267075"/>
          <p14:tracePt t="19102" x="5519738" y="3267075"/>
          <p14:tracePt t="19113" x="5532438" y="3267075"/>
          <p14:tracePt t="19123" x="5545138" y="3267075"/>
          <p14:tracePt t="19134" x="5557838" y="3267075"/>
          <p14:tracePt t="19143" x="5583238" y="3267075"/>
          <p14:tracePt t="19173" x="5595938" y="3267075"/>
          <p14:tracePt t="19183" x="5607050" y="3267075"/>
          <p14:tracePt t="19203" x="5619750" y="3267075"/>
          <p14:tracePt t="19282" x="5632450" y="3267075"/>
          <p14:tracePt t="19292" x="5645150" y="3267075"/>
          <p14:tracePt t="19350" x="5657850" y="3267075"/>
          <p14:tracePt t="19411" x="5670550" y="3267075"/>
          <p14:tracePt t="19421" x="5683250" y="3267075"/>
          <p14:tracePt t="19450" x="5695950" y="3267075"/>
          <p14:tracePt t="19479" x="5695950" y="3278188"/>
          <p14:tracePt t="19769" x="5695950" y="3290888"/>
          <p14:tracePt t="19859" x="5708650" y="3290888"/>
          <p14:tracePt t="19876" x="5719763" y="3290888"/>
          <p14:tracePt t="19906" x="5719763" y="3303588"/>
          <p14:tracePt t="19917" x="5732463" y="3303588"/>
          <p14:tracePt t="19927" x="5745163" y="3316288"/>
          <p14:tracePt t="19936" x="5757863" y="3316288"/>
          <p14:tracePt t="19945" x="5770563" y="3316288"/>
          <p14:tracePt t="19956" x="5808663" y="3316288"/>
          <p14:tracePt t="19967" x="5821363" y="3316288"/>
          <p14:tracePt t="19976" x="5857875" y="3316288"/>
          <p14:tracePt t="19985" x="5895975" y="3316288"/>
          <p14:tracePt t="19995" x="5908675" y="3316288"/>
          <p14:tracePt t="20006" x="5945188" y="3316288"/>
          <p14:tracePt t="20016" x="5983288" y="3316288"/>
          <p14:tracePt t="20027" x="5995988" y="3316288"/>
          <p14:tracePt t="20039" x="6034088" y="3316288"/>
          <p14:tracePt t="20048" x="6070600" y="3316288"/>
          <p14:tracePt t="20055" x="6083300" y="3316288"/>
          <p14:tracePt t="20065" x="6096000" y="3316288"/>
          <p14:tracePt t="20075" x="6121400" y="3316288"/>
          <p14:tracePt t="20089" x="6134100" y="3316288"/>
          <p14:tracePt t="20096" x="6146800" y="3316288"/>
          <p14:tracePt t="20105" x="6157913" y="3316288"/>
          <p14:tracePt t="20125" x="6170613" y="3316288"/>
          <p14:tracePt t="20156" x="6183313" y="3316288"/>
          <p14:tracePt t="20166" x="6196013" y="3316288"/>
          <p14:tracePt t="20194" x="6208713" y="3316288"/>
          <p14:tracePt t="20224" x="6221413" y="3303588"/>
          <p14:tracePt t="20235" x="6234113" y="3303588"/>
          <p14:tracePt t="20289" x="6246813" y="3303588"/>
          <p14:tracePt t="20304" x="6259513" y="3303588"/>
          <p14:tracePt t="20313" x="6270625" y="3303588"/>
          <p14:tracePt t="20323" x="6283325" y="3303588"/>
          <p14:tracePt t="20334" x="6308725" y="3303588"/>
          <p14:tracePt t="20342" x="6334125" y="3303588"/>
          <p14:tracePt t="20353" x="6359525" y="3303588"/>
          <p14:tracePt t="20365" x="6396038" y="3303588"/>
          <p14:tracePt t="20372" x="6434138" y="3303588"/>
          <p14:tracePt t="20382" x="6446838" y="3303588"/>
          <p14:tracePt t="20402" x="6472238" y="3303588"/>
          <p14:tracePt t="20415" x="6534150" y="3290888"/>
          <p14:tracePt t="20423" x="6584950" y="3290888"/>
          <p14:tracePt t="20433" x="6621463" y="3290888"/>
          <p14:tracePt t="20443" x="6659563" y="3290888"/>
          <p14:tracePt t="20453" x="6684963" y="3290888"/>
          <p14:tracePt t="20462" x="6708775" y="3290888"/>
          <p14:tracePt t="20471" x="6746875" y="3290888"/>
          <p14:tracePt t="20483" x="6772275" y="3290888"/>
          <p14:tracePt t="20492" x="6784975" y="3290888"/>
          <p14:tracePt t="20501" x="6808788" y="3290888"/>
          <p14:tracePt t="20522" x="6834188" y="3290888"/>
          <p14:tracePt t="20531" x="6846888" y="3290888"/>
          <p14:tracePt t="20563" x="6859588" y="3290888"/>
          <p14:tracePt t="20580" x="6872288" y="3290888"/>
          <p14:tracePt t="20591" x="6884988" y="3278188"/>
          <p14:tracePt t="20620" x="6897688" y="3278188"/>
          <p14:tracePt t="21168" x="6910388" y="3278188"/>
          <p14:tracePt t="21176" x="6921500" y="3278188"/>
          <p14:tracePt t="21197" x="6934200" y="3278188"/>
          <p14:tracePt t="21206" x="6946900" y="3278188"/>
          <p14:tracePt t="21216" x="6959600" y="3278188"/>
          <p14:tracePt t="21236" x="6985000" y="3290888"/>
          <p14:tracePt t="21246" x="6997700" y="3290888"/>
          <p14:tracePt t="21266" x="7034213" y="3290888"/>
          <p14:tracePt t="21276" x="7046913" y="3290888"/>
          <p14:tracePt t="21289" x="7085013" y="3290888"/>
          <p14:tracePt t="21296" x="7123113" y="3290888"/>
          <p14:tracePt t="21306" x="7146925" y="3290888"/>
          <p14:tracePt t="21316" x="7172325" y="3290888"/>
          <p14:tracePt t="21325" x="7210425" y="3290888"/>
          <p14:tracePt t="21334" x="7235825" y="3290888"/>
          <p14:tracePt t="21346" x="7246938" y="3290888"/>
          <p14:tracePt t="21355" x="7272338" y="3290888"/>
          <p14:tracePt t="21364" x="7285038" y="3290888"/>
          <p14:tracePt t="21374" x="7297738" y="3290888"/>
          <p14:tracePt t="21384" x="7310438" y="3290888"/>
          <p14:tracePt t="21406" x="7323138" y="3290888"/>
          <p14:tracePt t="21435" x="7335838" y="3290888"/>
          <p14:tracePt t="21443" x="7348538" y="3290888"/>
          <p14:tracePt t="21466" x="7359650" y="3290888"/>
          <p14:tracePt t="22307" x="7372350" y="3290888"/>
          <p14:tracePt t="22317" x="7410450" y="3290888"/>
          <p14:tracePt t="22327" x="7423150" y="3278188"/>
          <p14:tracePt t="22336" x="7448550" y="3278188"/>
          <p14:tracePt t="22347" x="7472363" y="3278188"/>
          <p14:tracePt t="22357" x="7497763" y="3278188"/>
          <p14:tracePt t="22368" x="7523163" y="3278188"/>
          <p14:tracePt t="22378" x="7561263" y="3290888"/>
          <p14:tracePt t="22388" x="7597775" y="3303588"/>
          <p14:tracePt t="22396" x="7597775" y="3316288"/>
          <p14:tracePt t="22406" x="7635875" y="3328988"/>
          <p14:tracePt t="22416" x="7648575" y="3328988"/>
          <p14:tracePt t="22426" x="7673975" y="3341688"/>
          <p14:tracePt t="22436" x="7697788" y="3341688"/>
          <p14:tracePt t="22446" x="7710488" y="3341688"/>
          <p14:tracePt t="22555" x="7697788" y="3341688"/>
          <p14:tracePt t="22565" x="7635875" y="3354388"/>
          <p14:tracePt t="22575" x="7523163" y="3354388"/>
          <p14:tracePt t="22585" x="7335838" y="3378200"/>
          <p14:tracePt t="22595" x="7097713" y="3390900"/>
          <p14:tracePt t="22608" x="6797675" y="3416300"/>
          <p14:tracePt t="22615" x="6496050" y="3416300"/>
          <p14:tracePt t="22626" x="5995988" y="3490913"/>
          <p14:tracePt t="22634" x="5419725" y="3516313"/>
          <p14:tracePt t="22646" x="4919663" y="3567113"/>
          <p14:tracePt t="22654" x="4368800" y="3654425"/>
          <p14:tracePt t="22664" x="3843338" y="3679825"/>
          <p14:tracePt t="22674" x="3429000" y="3729038"/>
          <p14:tracePt t="22685" x="3028950" y="3754438"/>
          <p14:tracePt t="22693" x="2641600" y="3829050"/>
          <p14:tracePt t="22704" x="2365375" y="3841750"/>
          <p14:tracePt t="22714" x="2152650" y="3867150"/>
          <p14:tracePt t="22724" x="1990725" y="3892550"/>
          <p14:tracePt t="22736" x="1878013" y="3892550"/>
          <p14:tracePt t="22745" x="1765300" y="3892550"/>
          <p14:tracePt t="22753" x="1701800" y="3892550"/>
          <p14:tracePt t="22763" x="1652588" y="3892550"/>
          <p14:tracePt t="22773" x="1639888" y="3892550"/>
          <p14:tracePt t="22783" x="1614488" y="3892550"/>
          <p14:tracePt t="22794" x="1589088" y="3892550"/>
          <p14:tracePt t="23080" x="1627188" y="3879850"/>
          <p14:tracePt t="23091" x="1739900" y="3841750"/>
          <p14:tracePt t="23102" x="1852613" y="3816350"/>
          <p14:tracePt t="23110" x="1990725" y="3767138"/>
          <p14:tracePt t="23122" x="2139950" y="3767138"/>
          <p14:tracePt t="23135" x="2239963" y="3767138"/>
          <p14:tracePt t="23141" x="2352675" y="3767138"/>
          <p14:tracePt t="23150" x="2441575" y="3767138"/>
          <p14:tracePt t="23160" x="2490788" y="3767138"/>
          <p14:tracePt t="23170" x="2516188" y="3767138"/>
          <p14:tracePt t="23181" x="2528888" y="3767138"/>
          <p14:tracePt t="23190" x="2554288" y="3767138"/>
          <p14:tracePt t="23210" x="2554288" y="3779838"/>
          <p14:tracePt t="24193" x="2565400" y="3779838"/>
          <p14:tracePt t="24201" x="2603500" y="3779838"/>
          <p14:tracePt t="24212" x="2678113" y="3779838"/>
          <p14:tracePt t="24223" x="2778125" y="3779838"/>
          <p14:tracePt t="24232" x="2954338" y="3779838"/>
          <p14:tracePt t="24243" x="3141663" y="3779838"/>
          <p14:tracePt t="24256" x="3354388" y="3779838"/>
          <p14:tracePt t="24263" x="3541713" y="3779838"/>
          <p14:tracePt t="24281" x="3892550" y="3754438"/>
          <p14:tracePt t="24291" x="4005263" y="3741738"/>
          <p14:tracePt t="24302" x="4143375" y="3741738"/>
          <p14:tracePt t="24311" x="4230688" y="3741738"/>
          <p14:tracePt t="24320" x="4305300" y="3741738"/>
          <p14:tracePt t="24332" x="4368800" y="3741738"/>
          <p14:tracePt t="24341" x="4394200" y="3741738"/>
          <p14:tracePt t="24362" x="4418013" y="3741738"/>
          <p14:tracePt t="24383" x="4430713" y="3741738"/>
          <p14:tracePt t="24422" x="4443413" y="3741738"/>
          <p14:tracePt t="24431" x="4456113" y="3741738"/>
          <p14:tracePt t="24440" x="4468813" y="3741738"/>
          <p14:tracePt t="24452" x="4481513" y="3741738"/>
          <p14:tracePt t="24459" x="4494213" y="3741738"/>
          <p14:tracePt t="24472" x="4506913" y="3741738"/>
          <p14:tracePt t="24483" x="4506913" y="3754438"/>
          <p14:tracePt t="24489" x="4518025" y="3754438"/>
          <p14:tracePt t="24511" x="4530725" y="3754438"/>
          <p14:tracePt t="24529" x="4543425" y="3754438"/>
          <p14:tracePt t="24541" x="4543425" y="3767138"/>
          <p14:tracePt t="24549" x="4556125" y="3767138"/>
          <p14:tracePt t="24559" x="4568825" y="3779838"/>
          <p14:tracePt t="24579" x="4581525" y="3792538"/>
          <p14:tracePt t="24592" x="4594225" y="3792538"/>
          <p14:tracePt t="24602" x="4606925" y="3792538"/>
          <p14:tracePt t="24629" x="4619625" y="3792538"/>
          <p14:tracePt t="24678" x="4630738" y="3792538"/>
          <p14:tracePt t="24709" x="4643438" y="3792538"/>
          <p14:tracePt t="24757" x="4656138" y="3792538"/>
          <p14:tracePt t="25600" x="4668838" y="3792538"/>
          <p14:tracePt t="25700" x="4681538" y="3792538"/>
          <p14:tracePt t="26176" x="4732338" y="3792538"/>
          <p14:tracePt t="26186" x="4794250" y="3792538"/>
          <p14:tracePt t="26196" x="4881563" y="3792538"/>
          <p14:tracePt t="26206" x="5006975" y="3792538"/>
          <p14:tracePt t="26216" x="5194300" y="3792538"/>
          <p14:tracePt t="26226" x="5370513" y="3792538"/>
          <p14:tracePt t="26237" x="5583238" y="3792538"/>
          <p14:tracePt t="26248" x="5821363" y="3792538"/>
          <p14:tracePt t="26256" x="6070600" y="3792538"/>
          <p14:tracePt t="26265" x="6259513" y="3792538"/>
          <p14:tracePt t="26276" x="6459538" y="3792538"/>
          <p14:tracePt t="26285" x="6608763" y="3792538"/>
          <p14:tracePt t="26295" x="6759575" y="3792538"/>
          <p14:tracePt t="26304" x="6884988" y="3792538"/>
          <p14:tracePt t="26315" x="6972300" y="3792538"/>
          <p14:tracePt t="26325" x="7059613" y="3792538"/>
          <p14:tracePt t="26336" x="7110413" y="3792538"/>
          <p14:tracePt t="26345" x="7146925" y="3792538"/>
          <p14:tracePt t="26355" x="7159625" y="3792538"/>
          <p14:tracePt t="26366" x="7185025" y="3792538"/>
          <p14:tracePt t="26374" x="7197725" y="3792538"/>
          <p14:tracePt t="26385" x="7210425" y="3792538"/>
          <p14:tracePt t="26396" x="7223125" y="3792538"/>
          <p14:tracePt t="26405" x="7235825" y="3792538"/>
          <p14:tracePt t="26456" x="7246938" y="3792538"/>
          <p14:tracePt t="26474" x="7259638" y="3792538"/>
          <p14:tracePt t="26484" x="7259638" y="3803650"/>
          <p14:tracePt t="26493" x="7272338" y="3803650"/>
          <p14:tracePt t="26503" x="7297738" y="3816350"/>
          <p14:tracePt t="26515" x="7310438" y="3816350"/>
          <p14:tracePt t="26533" x="7335838" y="3816350"/>
          <p14:tracePt t="26543" x="7348538" y="3816350"/>
          <p14:tracePt t="26553" x="7359650" y="3816350"/>
          <p14:tracePt t="26566" x="7385050" y="3816350"/>
          <p14:tracePt t="26575" x="7397750" y="3816350"/>
          <p14:tracePt t="26584" x="7410450" y="3816350"/>
          <p14:tracePt t="26593" x="7448550" y="3816350"/>
          <p14:tracePt t="26605" x="7497763" y="3803650"/>
          <p14:tracePt t="26612" x="7523163" y="3803650"/>
          <p14:tracePt t="26622" x="7535863" y="3803650"/>
          <p14:tracePt t="26634" x="7572375" y="3803650"/>
          <p14:tracePt t="26642" x="7610475" y="3803650"/>
          <p14:tracePt t="26652" x="7623175" y="3803650"/>
          <p14:tracePt t="26662" x="7635875" y="3803650"/>
          <p14:tracePt t="26672" x="7648575" y="3803650"/>
          <p14:tracePt t="26693" x="7661275" y="3803650"/>
          <p14:tracePt t="26723" x="7673975" y="3803650"/>
          <p14:tracePt t="26731" x="7685088" y="3803650"/>
          <p14:tracePt t="26753" x="7697788" y="3803650"/>
          <p14:tracePt t="26784" x="7710488" y="3803650"/>
          <p14:tracePt t="26794" x="7723188" y="3803650"/>
          <p14:tracePt t="26821" x="7735888" y="3803650"/>
          <p14:tracePt t="26846" x="7748588" y="3803650"/>
          <p14:tracePt t="26891" x="7761288" y="3803650"/>
          <p14:tracePt t="26921" x="7773988" y="3803650"/>
          <p14:tracePt t="26939" x="7785100" y="3803650"/>
          <p14:tracePt t="26950" x="7797800" y="3803650"/>
          <p14:tracePt t="26979" x="7810500" y="3803650"/>
          <p14:tracePt t="26999" x="7823200" y="3803650"/>
          <p14:tracePt t="27029" x="7835900" y="3803650"/>
          <p14:tracePt t="27179" x="7835900" y="3792538"/>
          <p14:tracePt t="27199" x="7835900" y="3779838"/>
          <p14:tracePt t="27218" x="7761288" y="3767138"/>
          <p14:tracePt t="27231" x="7397750" y="3754438"/>
          <p14:tracePt t="27240" x="6684963" y="3692525"/>
          <p14:tracePt t="27247" x="5645150" y="3654425"/>
          <p14:tracePt t="27257" x="4518025" y="3654425"/>
          <p14:tracePt t="27268" x="3305175" y="3654425"/>
          <p14:tracePt t="27277" x="2478088" y="3679825"/>
          <p14:tracePt t="27288" x="1601788" y="3703638"/>
          <p14:tracePt t="27297" x="1027113" y="3741738"/>
          <p14:tracePt t="27307" x="676275" y="3741738"/>
          <p14:tracePt t="27318" x="463550" y="3754438"/>
          <p14:tracePt t="27326" x="312738" y="3754438"/>
          <p14:tracePt t="27336" x="225425" y="3754438"/>
          <p14:tracePt t="27348" x="174625" y="3754438"/>
          <p14:tracePt t="27358" x="163513" y="3754438"/>
          <p14:tracePt t="27368" x="138113" y="3754438"/>
          <p14:tracePt t="27376" x="125413" y="3754438"/>
          <p14:tracePt t="27635" x="138113" y="3754438"/>
          <p14:tracePt t="27645" x="163513" y="3754438"/>
          <p14:tracePt t="27654" x="274638" y="3754438"/>
          <p14:tracePt t="27664" x="363538" y="3767138"/>
          <p14:tracePt t="27679" x="512763" y="3803650"/>
          <p14:tracePt t="27685" x="663575" y="3816350"/>
          <p14:tracePt t="27695" x="801688" y="3841750"/>
          <p14:tracePt t="27705" x="938213" y="3892550"/>
          <p14:tracePt t="27718" x="1027113" y="3905250"/>
          <p14:tracePt t="27727" x="1114425" y="3916363"/>
          <p14:tracePt t="27735" x="1163638" y="3929063"/>
          <p14:tracePt t="27744" x="1214438" y="3941763"/>
          <p14:tracePt t="27753" x="1252538" y="3954463"/>
          <p14:tracePt t="27765" x="1276350" y="3967163"/>
          <p14:tracePt t="27773" x="1289050" y="3967163"/>
          <p14:tracePt t="27783" x="1314450" y="3979863"/>
          <p14:tracePt t="27795" x="1327150" y="3979863"/>
          <p14:tracePt t="27825" x="1339850" y="3979863"/>
          <p14:tracePt t="27844" x="1352550" y="3979863"/>
          <p14:tracePt t="27991" x="1363663" y="3992563"/>
          <p14:tracePt t="28002" x="1376363" y="3992563"/>
          <p14:tracePt t="28011" x="1376363" y="4005263"/>
          <p14:tracePt t="28032" x="1389063" y="4005263"/>
          <p14:tracePt t="28041" x="1389063" y="4017963"/>
          <p14:tracePt t="28050" x="1401763" y="4017963"/>
          <p14:tracePt t="28072" x="1414463" y="4017963"/>
          <p14:tracePt t="28082" x="1427163" y="4029075"/>
          <p14:tracePt t="28102" x="1465263" y="4041775"/>
          <p14:tracePt t="28112" x="1476375" y="4041775"/>
          <p14:tracePt t="28122" x="1501775" y="4041775"/>
          <p14:tracePt t="28130" x="1565275" y="4041775"/>
          <p14:tracePt t="28142" x="1627188" y="4041775"/>
          <p14:tracePt t="28152" x="1701800" y="4041775"/>
          <p14:tracePt t="28160" x="1752600" y="4041775"/>
          <p14:tracePt t="28170" x="1765300" y="4041775"/>
          <p14:tracePt t="28181" x="1801813" y="4041775"/>
          <p14:tracePt t="28190" x="1839913" y="4041775"/>
          <p14:tracePt t="28199" x="1852613" y="4041775"/>
          <p14:tracePt t="28209" x="1878013" y="4041775"/>
          <p14:tracePt t="28222" x="1903413" y="4041775"/>
          <p14:tracePt t="28242" x="1927225" y="4041775"/>
          <p14:tracePt t="28249" x="1939925" y="4041775"/>
          <p14:tracePt t="28292" x="1965325" y="4041775"/>
          <p14:tracePt t="28301" x="1978025" y="4041775"/>
          <p14:tracePt t="29132" x="1990725" y="4041775"/>
          <p14:tracePt t="29141" x="2003425" y="4041775"/>
          <p14:tracePt t="29153" x="2027238" y="4041775"/>
          <p14:tracePt t="29162" x="2078038" y="4041775"/>
          <p14:tracePt t="29171" x="2139950" y="4041775"/>
          <p14:tracePt t="29182" x="2252663" y="4041775"/>
          <p14:tracePt t="29192" x="2365375" y="4054475"/>
          <p14:tracePt t="29203" x="2516188" y="4054475"/>
          <p14:tracePt t="29213" x="2616200" y="4067175"/>
          <p14:tracePt t="29225" x="2728913" y="4067175"/>
          <p14:tracePt t="29232" x="2879725" y="4067175"/>
          <p14:tracePt t="29241" x="2992438" y="4092575"/>
          <p14:tracePt t="29251" x="3103563" y="4105275"/>
          <p14:tracePt t="29272" x="3354388" y="4117975"/>
          <p14:tracePt t="29281" x="3441700" y="4129088"/>
          <p14:tracePt t="29292" x="3479800" y="4141788"/>
          <p14:tracePt t="29303" x="3530600" y="4141788"/>
          <p14:tracePt t="29312" x="3567113" y="4141788"/>
          <p14:tracePt t="29321" x="3579813" y="4141788"/>
          <p14:tracePt t="29341" x="3592513" y="4141788"/>
          <p14:tracePt t="29351" x="3605213" y="4141788"/>
          <p14:tracePt t="29400" x="3617913" y="4141788"/>
          <p14:tracePt t="30154" x="3630613" y="4141788"/>
          <p14:tracePt t="30174" x="3643313" y="4141788"/>
          <p14:tracePt t="30183" x="3654425" y="4141788"/>
          <p14:tracePt t="30213" x="3667125" y="4141788"/>
          <p14:tracePt t="30224" x="3679825" y="4141788"/>
          <p14:tracePt t="30234" x="3692525" y="4141788"/>
          <p14:tracePt t="30243" x="3717925" y="4141788"/>
          <p14:tracePt t="30254" x="3730625" y="4141788"/>
          <p14:tracePt t="30275" x="3792538" y="4141788"/>
          <p14:tracePt t="30283" x="3805238" y="4141788"/>
          <p14:tracePt t="30293" x="3843338" y="4141788"/>
          <p14:tracePt t="30303" x="3879850" y="4141788"/>
          <p14:tracePt t="30314" x="3905250" y="4141788"/>
          <p14:tracePt t="30323" x="3930650" y="4141788"/>
          <p14:tracePt t="30333" x="3956050" y="4141788"/>
          <p14:tracePt t="30343" x="3968750" y="4141788"/>
          <p14:tracePt t="30353" x="3979863" y="4141788"/>
          <p14:tracePt t="30362" x="4005263" y="4141788"/>
          <p14:tracePt t="30375" x="4017963" y="4141788"/>
          <p14:tracePt t="30402" x="4030663" y="4141788"/>
          <p14:tracePt t="30414" x="4043363" y="4141788"/>
          <p14:tracePt t="30432" x="4056063" y="4141788"/>
          <p14:tracePt t="31374" x="4092575" y="4141788"/>
          <p14:tracePt t="31385" x="4143375" y="4141788"/>
          <p14:tracePt t="31395" x="4205288" y="4141788"/>
          <p14:tracePt t="31409" x="4305300" y="4141788"/>
          <p14:tracePt t="31415" x="4456113" y="4141788"/>
          <p14:tracePt t="31424" x="4606925" y="4141788"/>
          <p14:tracePt t="31434" x="4756150" y="4167188"/>
          <p14:tracePt t="31444" x="4894263" y="4167188"/>
          <p14:tracePt t="31454" x="5057775" y="4167188"/>
          <p14:tracePt t="31464" x="5207000" y="4167188"/>
          <p14:tracePt t="31473" x="5345113" y="4179888"/>
          <p14:tracePt t="31484" x="5470525" y="4192588"/>
          <p14:tracePt t="31493" x="5583238" y="4192588"/>
          <p14:tracePt t="31504" x="5670550" y="4192588"/>
          <p14:tracePt t="31513" x="5795963" y="4205288"/>
          <p14:tracePt t="31523" x="5845175" y="4217988"/>
          <p14:tracePt t="31533" x="5895975" y="4217988"/>
          <p14:tracePt t="31543" x="5932488" y="4217988"/>
          <p14:tracePt t="31563" x="5957888" y="4217988"/>
          <p14:tracePt t="31572" x="5970588" y="4217988"/>
          <p14:tracePt t="31586" x="5983288" y="4217988"/>
          <p14:tracePt t="31594" x="5995988" y="4217988"/>
          <p14:tracePt t="31604" x="6021388" y="4217988"/>
          <p14:tracePt t="31612" x="6021388" y="4230688"/>
          <p14:tracePt t="31622" x="6045200" y="4230688"/>
          <p14:tracePt t="31632" x="6057900" y="4230688"/>
          <p14:tracePt t="31642" x="6070600" y="4230688"/>
          <p14:tracePt t="31652" x="6096000" y="4241800"/>
          <p14:tracePt t="31663" x="6121400" y="4241800"/>
          <p14:tracePt t="31673" x="6134100" y="4241800"/>
          <p14:tracePt t="31683" x="6157913" y="4241800"/>
          <p14:tracePt t="31702" x="6183313" y="4241800"/>
          <p14:tracePt t="31712" x="6208713" y="4241800"/>
          <p14:tracePt t="31731" x="6221413" y="4241800"/>
          <p14:tracePt t="31741" x="6234113" y="4241800"/>
          <p14:tracePt t="31761" x="6259513" y="4241800"/>
          <p14:tracePt t="31771" x="6270625" y="4241800"/>
          <p14:tracePt t="31780" x="6283325" y="4241800"/>
          <p14:tracePt t="31791" x="6296025" y="4241800"/>
          <p14:tracePt t="31801" x="6321425" y="4241800"/>
          <p14:tracePt t="31811" x="6346825" y="4241800"/>
          <p14:tracePt t="31821" x="6370638" y="4230688"/>
          <p14:tracePt t="31831" x="6383338" y="4230688"/>
          <p14:tracePt t="31840" x="6396038" y="4217988"/>
          <p14:tracePt t="31851" x="6421438" y="4217988"/>
          <p14:tracePt t="31871" x="6446838" y="4217988"/>
          <p14:tracePt t="31881" x="6459538" y="4217988"/>
          <p14:tracePt t="31900" x="6472238" y="4217988"/>
          <p14:tracePt t="31911" x="6483350" y="4217988"/>
          <p14:tracePt t="31933" x="6496050" y="4217988"/>
          <p14:tracePt t="31961" x="6508750" y="4217988"/>
          <p14:tracePt t="32319" x="6521450" y="4217988"/>
          <p14:tracePt t="32505" x="6534150" y="4217988"/>
          <p14:tracePt t="32515" x="6546850" y="4205288"/>
          <p14:tracePt t="32526" x="6559550" y="4205288"/>
          <p14:tracePt t="32537" x="6572250" y="4192588"/>
          <p14:tracePt t="32546" x="6608763" y="4179888"/>
          <p14:tracePt t="32556" x="6684963" y="4167188"/>
          <p14:tracePt t="32564" x="6797675" y="4141788"/>
          <p14:tracePt t="32574" x="6884988" y="4105275"/>
          <p14:tracePt t="32584" x="6972300" y="4092575"/>
          <p14:tracePt t="32595" x="7046913" y="4067175"/>
          <p14:tracePt t="32605" x="7097713" y="4067175"/>
          <p14:tracePt t="32614" x="7110413" y="4054475"/>
          <p14:tracePt t="32624" x="7146925" y="4041775"/>
          <p14:tracePt t="32634" x="7172325" y="4041775"/>
          <p14:tracePt t="32644" x="7185025" y="4029075"/>
          <p14:tracePt t="32656" x="7197725" y="4029075"/>
          <p14:tracePt t="32666" x="7210425" y="4029075"/>
          <p14:tracePt t="32683" x="7223125" y="4029075"/>
          <p14:tracePt t="32703" x="7235825" y="4029075"/>
          <p14:tracePt t="32714" x="7259638" y="4029075"/>
          <p14:tracePt t="32723" x="7272338" y="4029075"/>
          <p14:tracePt t="32735" x="7285038" y="4029075"/>
          <p14:tracePt t="32743" x="7310438" y="4029075"/>
          <p14:tracePt t="32763" x="7335838" y="4029075"/>
          <p14:tracePt t="32774" x="7348538" y="4029075"/>
          <p14:tracePt t="32787" x="7359650" y="4029075"/>
          <p14:tracePt t="32794" x="7385050" y="4029075"/>
          <p14:tracePt t="32803" x="7397750" y="4029075"/>
          <p14:tracePt t="32822" x="7410450" y="4029075"/>
          <p14:tracePt t="32834" x="7423150" y="4029075"/>
          <p14:tracePt t="32852" x="7435850" y="4029075"/>
          <p14:tracePt t="32863" x="7448550" y="4029075"/>
          <p14:tracePt t="32872" x="7459663" y="4029075"/>
          <p14:tracePt t="32882" x="7472363" y="4029075"/>
          <p14:tracePt t="32903" x="7485063" y="4029075"/>
          <p14:tracePt t="32914" x="7497763" y="4029075"/>
          <p14:tracePt t="32934" x="7510463" y="4029075"/>
          <p14:tracePt t="32952" x="7523163" y="4029075"/>
          <p14:tracePt t="32962" x="7535863" y="4029075"/>
          <p14:tracePt t="32991" x="7548563" y="4029075"/>
          <p14:tracePt t="33001" x="7561263" y="4029075"/>
          <p14:tracePt t="33021" x="7572375" y="4029075"/>
          <p14:tracePt t="33659" x="7423150" y="4029075"/>
          <p14:tracePt t="33667" x="7210425" y="4067175"/>
          <p14:tracePt t="33677" x="6897688" y="4105275"/>
          <p14:tracePt t="33686" x="6521450" y="4179888"/>
          <p14:tracePt t="33695" x="6070600" y="4230688"/>
          <p14:tracePt t="33705" x="5519738" y="4318000"/>
          <p14:tracePt t="33717" x="4981575" y="4367213"/>
          <p14:tracePt t="33725" x="4530725" y="4418013"/>
          <p14:tracePt t="33737" x="4117975" y="4467225"/>
          <p14:tracePt t="33745" x="3743325" y="4518025"/>
          <p14:tracePt t="33759" x="3517900" y="4518025"/>
          <p14:tracePt t="33766" x="3279775" y="4530725"/>
          <p14:tracePt t="33776" x="3154363" y="4530725"/>
          <p14:tracePt t="33786" x="3067050" y="4530725"/>
          <p14:tracePt t="33796" x="2992438" y="4530725"/>
          <p14:tracePt t="33806" x="2967038" y="4530725"/>
          <p14:tracePt t="33815" x="2954338" y="4530725"/>
          <p14:tracePt t="33824" x="2941638" y="4530725"/>
          <p14:tracePt t="33885" x="2928938" y="4530725"/>
          <p14:tracePt t="33896" x="2903538" y="4530725"/>
          <p14:tracePt t="33915" x="2879725" y="4530725"/>
          <p14:tracePt t="33925" x="2854325" y="4543425"/>
          <p14:tracePt t="33935" x="2841625" y="4543425"/>
          <p14:tracePt t="33944" x="2828925" y="4554538"/>
          <p14:tracePt t="33955" x="2803525" y="4554538"/>
          <p14:tracePt t="33964" x="2790825" y="4567238"/>
          <p14:tracePt t="33974" x="2778125" y="4579938"/>
          <p14:tracePt t="33983" x="2754313" y="4579938"/>
          <p14:tracePt t="33994" x="2741613" y="4605338"/>
          <p14:tracePt t="34004" x="2716213" y="4605338"/>
          <p14:tracePt t="34013" x="2703513" y="4618038"/>
          <p14:tracePt t="34022" x="2690813" y="4618038"/>
          <p14:tracePt t="34033" x="2667000" y="4630738"/>
          <p14:tracePt t="34062" x="2654300" y="4630738"/>
          <p14:tracePt t="34073" x="2641600" y="4630738"/>
          <p14:tracePt t="34093" x="2628900" y="4630738"/>
          <p14:tracePt t="34192" x="2654300" y="4630738"/>
          <p14:tracePt t="34201" x="2667000" y="4630738"/>
          <p14:tracePt t="34212" x="2716213" y="4630738"/>
          <p14:tracePt t="34221" x="2754313" y="4618038"/>
          <p14:tracePt t="34231" x="2803525" y="4618038"/>
          <p14:tracePt t="34243" x="2854325" y="4618038"/>
          <p14:tracePt t="34253" x="2867025" y="4618038"/>
          <p14:tracePt t="34274" x="2967038" y="4618038"/>
          <p14:tracePt t="34281" x="3016250" y="4618038"/>
          <p14:tracePt t="34290" x="3054350" y="4618038"/>
          <p14:tracePt t="34301" x="3079750" y="4618038"/>
          <p14:tracePt t="34311" x="3116263" y="4618038"/>
          <p14:tracePt t="34320" x="3141663" y="4618038"/>
          <p14:tracePt t="34331" x="3167063" y="4618038"/>
          <p14:tracePt t="34340" x="3192463" y="4618038"/>
          <p14:tracePt t="34350" x="3205163" y="4618038"/>
          <p14:tracePt t="34362" x="3216275" y="4618038"/>
          <p14:tracePt t="34372" x="3228975" y="4618038"/>
          <p14:tracePt t="34391" x="3241675" y="4618038"/>
          <p14:tracePt t="34400" x="3254375" y="4618038"/>
          <p14:tracePt t="34431" x="3267075" y="4618038"/>
          <p14:tracePt t="34521" x="3279775" y="4605338"/>
          <p14:tracePt t="34539" x="3279775" y="4592638"/>
          <p14:tracePt t="34549" x="3305175" y="4592638"/>
          <p14:tracePt t="34558" x="3341688" y="4579938"/>
          <p14:tracePt t="34569" x="3392488" y="4567238"/>
          <p14:tracePt t="34578" x="3417888" y="4567238"/>
          <p14:tracePt t="34588" x="3454400" y="4554538"/>
          <p14:tracePt t="34599" x="3492500" y="4543425"/>
          <p14:tracePt t="34609" x="3517900" y="4543425"/>
          <p14:tracePt t="34618" x="3541713" y="4530725"/>
          <p14:tracePt t="34628" x="3554413" y="4518025"/>
          <p14:tracePt t="34640" x="3567113" y="4518025"/>
          <p14:tracePt t="34650" x="3592513" y="4505325"/>
          <p14:tracePt t="34659" x="3617913" y="4505325"/>
          <p14:tracePt t="34671" x="3643313" y="4492625"/>
          <p14:tracePt t="34677" x="3679825" y="4479925"/>
          <p14:tracePt t="34688" x="3705225" y="4479925"/>
          <p14:tracePt t="34707" x="3743325" y="4479925"/>
          <p14:tracePt t="34717" x="3779838" y="4479925"/>
          <p14:tracePt t="34738" x="3805238" y="4479925"/>
          <p14:tracePt t="34748" x="3817938" y="4479925"/>
          <p14:tracePt t="34757" x="3830638" y="4479925"/>
          <p14:tracePt t="34771" x="3856038" y="4479925"/>
          <p14:tracePt t="34787" x="3879850" y="4479925"/>
          <p14:tracePt t="34797" x="3905250" y="4479925"/>
          <p14:tracePt t="34816" x="3917950" y="4479925"/>
          <p14:tracePt t="34826" x="3930650" y="4479925"/>
          <p14:tracePt t="34849" x="3943350" y="4479925"/>
          <p14:tracePt t="34876" x="3956050" y="4479925"/>
          <p14:tracePt t="34885" x="3968750" y="4479925"/>
          <p14:tracePt t="34907" x="3979863" y="4479925"/>
          <p14:tracePt t="35303" x="3979863" y="4467225"/>
          <p14:tracePt t="35324" x="4005263" y="4467225"/>
          <p14:tracePt t="35333" x="4056063" y="4467225"/>
          <p14:tracePt t="35342" x="4092575" y="4467225"/>
          <p14:tracePt t="35352" x="4181475" y="4467225"/>
          <p14:tracePt t="35362" x="4305300" y="4467225"/>
          <p14:tracePt t="35372" x="4430713" y="4467225"/>
          <p14:tracePt t="35382" x="4606925" y="4467225"/>
          <p14:tracePt t="35394" x="4719638" y="4467225"/>
          <p14:tracePt t="35402" x="4843463" y="4467225"/>
          <p14:tracePt t="35412" x="4968875" y="4467225"/>
          <p14:tracePt t="35423" x="5081588" y="4467225"/>
          <p14:tracePt t="35431" x="5181600" y="4467225"/>
          <p14:tracePt t="35442" x="5257800" y="4467225"/>
          <p14:tracePt t="35452" x="5332413" y="4479925"/>
          <p14:tracePt t="35462" x="5370513" y="4479925"/>
          <p14:tracePt t="35472" x="5407025" y="4492625"/>
          <p14:tracePt t="35482" x="5432425" y="4492625"/>
          <p14:tracePt t="35490" x="5457825" y="4505325"/>
          <p14:tracePt t="35512" x="5483225" y="4505325"/>
          <p14:tracePt t="35520" x="5495925" y="4505325"/>
          <p14:tracePt t="35531" x="5507038" y="4518025"/>
          <p14:tracePt t="35540" x="5532438" y="4518025"/>
          <p14:tracePt t="35561" x="5545138" y="4518025"/>
          <p14:tracePt t="35570" x="5570538" y="4518025"/>
          <p14:tracePt t="35590" x="5595938" y="4518025"/>
          <p14:tracePt t="35600" x="5632450" y="4518025"/>
          <p14:tracePt t="35610" x="5645150" y="4518025"/>
          <p14:tracePt t="35620" x="5670550" y="4518025"/>
          <p14:tracePt t="35633" x="5695950" y="4518025"/>
          <p14:tracePt t="35650" x="5719763" y="4518025"/>
          <p14:tracePt t="35660" x="5732463" y="4518025"/>
          <p14:tracePt t="35680" x="5757863" y="4518025"/>
          <p14:tracePt t="35690" x="5770563" y="4518025"/>
          <p14:tracePt t="35720" x="5783263" y="4518025"/>
          <p14:tracePt t="35739" x="5795963" y="4518025"/>
          <p14:tracePt t="35752" x="5808663" y="4518025"/>
          <p14:tracePt t="35780" x="5821363" y="4518025"/>
          <p14:tracePt t="35801" x="5832475" y="4518025"/>
          <p14:tracePt t="35809" x="5845175" y="4518025"/>
          <p14:tracePt t="35839" x="5857875" y="4518025"/>
          <p14:tracePt t="35878" x="5870575" y="4518025"/>
          <p14:tracePt t="35937" x="5870575" y="4505325"/>
          <p14:tracePt t="35967" x="5883275" y="4505325"/>
          <p14:tracePt t="36007" x="5883275" y="4492625"/>
          <p14:tracePt t="36027" x="5895975" y="4492625"/>
          <p14:tracePt t="36145" x="5908675" y="4492625"/>
          <p14:tracePt t="36197" x="5921375" y="4492625"/>
          <p14:tracePt t="36225" x="5932488" y="4492625"/>
          <p14:tracePt t="36255" x="5945188" y="4492625"/>
          <p14:tracePt t="36265" x="5945188" y="4479925"/>
          <p14:tracePt t="36276" x="5957888" y="4479925"/>
          <p14:tracePt t="36285" x="5957888" y="4467225"/>
          <p14:tracePt t="36295" x="5970588" y="4467225"/>
          <p14:tracePt t="36305" x="5970588" y="4454525"/>
          <p14:tracePt t="36324" x="5983288" y="4454525"/>
          <p14:tracePt t="36334" x="5995988" y="4454525"/>
          <p14:tracePt t="36344" x="6008688" y="4443413"/>
          <p14:tracePt t="36365" x="6008688" y="4430713"/>
          <p14:tracePt t="36373" x="6021388" y="4430713"/>
          <p14:tracePt t="36384" x="6034088" y="4430713"/>
          <p14:tracePt t="36394" x="6045200" y="4430713"/>
          <p14:tracePt t="36406" x="6057900" y="4418013"/>
          <p14:tracePt t="36415" x="6070600" y="4405313"/>
          <p14:tracePt t="36427" x="6083300" y="4405313"/>
          <p14:tracePt t="36434" x="6108700" y="4405313"/>
          <p14:tracePt t="36444" x="6121400" y="4405313"/>
          <p14:tracePt t="36456" x="6134100" y="4405313"/>
          <p14:tracePt t="36463" x="6157913" y="4392613"/>
          <p14:tracePt t="36473" x="6170613" y="4392613"/>
          <p14:tracePt t="36483" x="6196013" y="4392613"/>
          <p14:tracePt t="36493" x="6234113" y="4379913"/>
          <p14:tracePt t="36503" x="6259513" y="4367213"/>
          <p14:tracePt t="36513" x="6296025" y="4367213"/>
          <p14:tracePt t="36523" x="6321425" y="4367213"/>
          <p14:tracePt t="36532" x="6346825" y="4367213"/>
          <p14:tracePt t="36543" x="6383338" y="4367213"/>
          <p14:tracePt t="36555" x="6408738" y="4367213"/>
          <p14:tracePt t="36563" x="6421438" y="4367213"/>
          <p14:tracePt t="36575" x="6446838" y="4367213"/>
          <p14:tracePt t="36583" x="6459538" y="4367213"/>
          <p14:tracePt t="36592" x="6472238" y="4367213"/>
          <p14:tracePt t="36603" x="6496050" y="4367213"/>
          <p14:tracePt t="36622" x="6521450" y="4367213"/>
          <p14:tracePt t="36632" x="6534150" y="4367213"/>
          <p14:tracePt t="36663" x="6546850" y="4367213"/>
          <p14:tracePt t="36681" x="6559550" y="4367213"/>
          <p14:tracePt t="36691" x="6572250" y="4367213"/>
          <p14:tracePt t="36721" x="6584950" y="4367213"/>
          <p14:tracePt t="36742" x="6596063" y="4367213"/>
          <p14:tracePt t="37617" x="6608763" y="4367213"/>
          <p14:tracePt t="37625" x="6634163" y="4367213"/>
          <p14:tracePt t="37634" x="6646863" y="4367213"/>
          <p14:tracePt t="37645" x="6708775" y="4367213"/>
          <p14:tracePt t="37655" x="6821488" y="4379913"/>
          <p14:tracePt t="37663" x="6997700" y="4392613"/>
          <p14:tracePt t="37674" x="7197725" y="4430713"/>
          <p14:tracePt t="37683" x="7410450" y="4454525"/>
          <p14:tracePt t="37694" x="7585075" y="4479925"/>
          <p14:tracePt t="37703" x="7735888" y="4505325"/>
          <p14:tracePt t="37712" x="7923213" y="4543425"/>
          <p14:tracePt t="37723" x="8099425" y="4543425"/>
          <p14:tracePt t="37733" x="8274050" y="4554538"/>
          <p14:tracePt t="37742" x="8374063" y="4567238"/>
          <p14:tracePt t="37756" x="8461375" y="4567238"/>
          <p14:tracePt t="37764" x="8512175" y="4567238"/>
          <p14:tracePt t="37777" x="8548688" y="4567238"/>
          <p14:tracePt t="37784" x="8574088" y="4567238"/>
          <p14:tracePt t="37793" x="8586788" y="4567238"/>
          <p14:tracePt t="37812" x="8599488" y="4567238"/>
          <p14:tracePt t="37822" x="8612188" y="4567238"/>
          <p14:tracePt t="38835" x="8624888" y="4567238"/>
          <p14:tracePt t="38893" x="8586788" y="4543425"/>
          <p14:tracePt t="38904" x="8448675" y="4505325"/>
          <p14:tracePt t="38913" x="8299450" y="4479925"/>
          <p14:tracePt t="38923" x="7961313" y="4430713"/>
          <p14:tracePt t="38933" x="7610475" y="4430713"/>
          <p14:tracePt t="38944" x="7134225" y="4430713"/>
          <p14:tracePt t="38953" x="6608763" y="4430713"/>
          <p14:tracePt t="38963" x="5945188" y="4454525"/>
          <p14:tracePt t="38973" x="5370513" y="4479925"/>
          <p14:tracePt t="38982" x="4843463" y="4505325"/>
          <p14:tracePt t="38994" x="4305300" y="4554538"/>
          <p14:tracePt t="39004" x="3943350" y="4579938"/>
          <p14:tracePt t="39013" x="3717925" y="4579938"/>
          <p14:tracePt t="39022" x="3517900" y="4592638"/>
          <p14:tracePt t="39033" x="3367088" y="4592638"/>
          <p14:tracePt t="39042" x="3279775" y="4592638"/>
          <p14:tracePt t="39052" x="3254375" y="4592638"/>
          <p14:tracePt t="39062" x="3228975" y="4592638"/>
          <p14:tracePt t="39071" x="3216275" y="4592638"/>
          <p14:tracePt t="39352" x="3205163" y="4592638"/>
          <p14:tracePt t="39369" x="3205163" y="4605338"/>
          <p14:tracePt t="39380" x="3167063" y="4630738"/>
          <p14:tracePt t="39390" x="3116263" y="4679950"/>
          <p14:tracePt t="39399" x="3054350" y="4730750"/>
          <p14:tracePt t="39409" x="3003550" y="4768850"/>
          <p14:tracePt t="39420" x="2967038" y="4805363"/>
          <p14:tracePt t="39429" x="2928938" y="4818063"/>
          <p14:tracePt t="39441" x="2916238" y="4843463"/>
          <p14:tracePt t="39450" x="2903538" y="4843463"/>
          <p14:tracePt t="39462" x="2890838" y="4843463"/>
          <p14:tracePt t="39479" x="2879725" y="4843463"/>
          <p14:tracePt t="39896" x="2890838" y="4843463"/>
          <p14:tracePt t="39905" x="2916238" y="4856163"/>
          <p14:tracePt t="39917" x="2954338" y="4856163"/>
          <p14:tracePt t="39925" x="2992438" y="4856163"/>
          <p14:tracePt t="39936" x="3003550" y="4856163"/>
          <p14:tracePt t="39945" x="3041650" y="4856163"/>
          <p14:tracePt t="39955" x="3067050" y="4856163"/>
          <p14:tracePt t="39966" x="3092450" y="4856163"/>
          <p14:tracePt t="39975" x="3128963" y="4856163"/>
          <p14:tracePt t="39986" x="3154363" y="4856163"/>
          <p14:tracePt t="39994" x="3192463" y="4856163"/>
          <p14:tracePt t="40005" x="3216275" y="4856163"/>
          <p14:tracePt t="40015" x="3241675" y="4856163"/>
          <p14:tracePt t="40024" x="3279775" y="4856163"/>
          <p14:tracePt t="40034" x="3292475" y="4856163"/>
          <p14:tracePt t="40045" x="3305175" y="4856163"/>
          <p14:tracePt t="40054" x="3328988" y="4856163"/>
          <p14:tracePt t="40064" x="3341688" y="4856163"/>
          <p14:tracePt t="40074" x="3354388" y="4856163"/>
          <p14:tracePt t="40083" x="3367088" y="4856163"/>
          <p14:tracePt t="40094" x="3392488" y="4856163"/>
          <p14:tracePt t="40114" x="3417888" y="4856163"/>
          <p14:tracePt t="40135" x="3441700" y="4856163"/>
          <p14:tracePt t="40145" x="3467100" y="4856163"/>
          <p14:tracePt t="40154" x="3492500" y="4856163"/>
          <p14:tracePt t="40163" x="3505200" y="4856163"/>
          <p14:tracePt t="40173" x="3541713" y="4856163"/>
          <p14:tracePt t="40183" x="3605213" y="4856163"/>
          <p14:tracePt t="40193" x="3643313" y="4856163"/>
          <p14:tracePt t="40203" x="3692525" y="4856163"/>
          <p14:tracePt t="40214" x="3730625" y="4856163"/>
          <p14:tracePt t="40223" x="3743325" y="4856163"/>
          <p14:tracePt t="40233" x="3792538" y="4856163"/>
          <p14:tracePt t="40244" x="3867150" y="4856163"/>
          <p14:tracePt t="40256" x="3943350" y="4856163"/>
          <p14:tracePt t="40267" x="4005263" y="4856163"/>
          <p14:tracePt t="40272" x="4092575" y="4856163"/>
          <p14:tracePt t="40282" x="4181475" y="4856163"/>
          <p14:tracePt t="40293" x="4243388" y="4856163"/>
          <p14:tracePt t="40302" x="4318000" y="4843463"/>
          <p14:tracePt t="40312" x="4368800" y="4843463"/>
          <p14:tracePt t="40321" x="4406900" y="4830763"/>
          <p14:tracePt t="40333" x="4456113" y="4818063"/>
          <p14:tracePt t="40343" x="4494213" y="4818063"/>
          <p14:tracePt t="40352" x="4530725" y="4805363"/>
          <p14:tracePt t="40362" x="4556125" y="4805363"/>
          <p14:tracePt t="40373" x="4594225" y="4792663"/>
          <p14:tracePt t="40381" x="4619625" y="4792663"/>
          <p14:tracePt t="40394" x="4643438" y="4792663"/>
          <p14:tracePt t="40403" x="4681538" y="4792663"/>
          <p14:tracePt t="40415" x="4694238" y="4792663"/>
          <p14:tracePt t="40423" x="4706938" y="4779963"/>
          <p14:tracePt t="40432" x="4732338" y="4779963"/>
          <p14:tracePt t="40441" x="4743450" y="4779963"/>
          <p14:tracePt t="40451" x="4756150" y="4779963"/>
          <p14:tracePt t="40461" x="4781550" y="4768850"/>
          <p14:tracePt t="40472" x="4794250" y="4768850"/>
          <p14:tracePt t="40481" x="4806950" y="4756150"/>
          <p14:tracePt t="40493" x="4832350" y="4756150"/>
          <p14:tracePt t="40500" x="4856163" y="4743450"/>
          <p14:tracePt t="40513" x="4881563" y="4743450"/>
          <p14:tracePt t="40521" x="4906963" y="4730750"/>
          <p14:tracePt t="40531" x="4919663" y="4730750"/>
          <p14:tracePt t="40544" x="4932363" y="4730750"/>
          <p14:tracePt t="40553" x="4981575" y="4718050"/>
          <p14:tracePt t="40561" x="5006975" y="4718050"/>
          <p14:tracePt t="40571" x="5045075" y="4705350"/>
          <p14:tracePt t="40580" x="5057775" y="4705350"/>
          <p14:tracePt t="40589" x="5068888" y="4705350"/>
          <p14:tracePt t="40599" x="5094288" y="4705350"/>
          <p14:tracePt t="40610" x="5106988" y="4705350"/>
          <p14:tracePt t="40619" x="5119688" y="4705350"/>
          <p14:tracePt t="40630" x="5132388" y="4705350"/>
          <p14:tracePt t="40659" x="5145088" y="4705350"/>
          <p14:tracePt t="40670" x="5157788" y="4692650"/>
          <p14:tracePt t="40689" x="5170488" y="4692650"/>
          <p14:tracePt t="40719" x="5181600" y="4692650"/>
          <p14:tracePt t="41393" x="5194300" y="4692650"/>
          <p14:tracePt t="41404" x="5219700" y="4692650"/>
          <p14:tracePt t="41414" x="5281613" y="4692650"/>
          <p14:tracePt t="41423" x="5345113" y="4692650"/>
          <p14:tracePt t="41434" x="5457825" y="4718050"/>
          <p14:tracePt t="41443" x="5595938" y="4743450"/>
          <p14:tracePt t="41455" x="5745163" y="4768850"/>
          <p14:tracePt t="41464" x="5983288" y="4792663"/>
          <p14:tracePt t="41475" x="6146800" y="4805363"/>
          <p14:tracePt t="41483" x="6270625" y="4805363"/>
          <p14:tracePt t="41492" x="6396038" y="4818063"/>
          <p14:tracePt t="41503" x="6559550" y="4856163"/>
          <p14:tracePt t="41512" x="6684963" y="4856163"/>
          <p14:tracePt t="41523" x="6797675" y="4868863"/>
          <p14:tracePt t="41533" x="6921500" y="4892675"/>
          <p14:tracePt t="41542" x="7010400" y="4905375"/>
          <p14:tracePt t="41552" x="7059613" y="4905375"/>
          <p14:tracePt t="41562" x="7110413" y="4905375"/>
          <p14:tracePt t="41572" x="7146925" y="4905375"/>
          <p14:tracePt t="41595" x="7172325" y="4905375"/>
          <p14:tracePt t="41603" x="7185025" y="4905375"/>
          <p14:tracePt t="41633" x="7197725" y="4905375"/>
          <p14:tracePt t="41646" x="7210425" y="4905375"/>
          <p14:tracePt t="41663" x="7223125" y="4905375"/>
          <p14:tracePt t="41672" x="7235825" y="4905375"/>
          <p14:tracePt t="41691" x="7246938" y="4892675"/>
          <p14:tracePt t="41701" x="7259638" y="4892675"/>
          <p14:tracePt t="41731" x="7272338" y="4892675"/>
          <p14:tracePt t="41750" x="7285038" y="4892675"/>
          <p14:tracePt t="41762" x="7297738" y="4892675"/>
          <p14:tracePt t="41770" x="7297738" y="4879975"/>
          <p14:tracePt t="41781" x="7310438" y="4879975"/>
          <p14:tracePt t="41791" x="7335838" y="4879975"/>
          <p14:tracePt t="41801" x="7348538" y="4868863"/>
          <p14:tracePt t="41810" x="7385050" y="4868863"/>
          <p14:tracePt t="41821" x="7423150" y="4856163"/>
          <p14:tracePt t="41830" x="7485063" y="4843463"/>
          <p14:tracePt t="41839" x="7523163" y="4843463"/>
          <p14:tracePt t="41850" x="7572375" y="4830763"/>
          <p14:tracePt t="41860" x="7623175" y="4818063"/>
          <p14:tracePt t="41869" x="7648575" y="4818063"/>
          <p14:tracePt t="41879" x="7673975" y="4805363"/>
          <p14:tracePt t="41889" x="7697788" y="4805363"/>
          <p14:tracePt t="41901" x="7723188" y="4792663"/>
          <p14:tracePt t="41920" x="7748588" y="4792663"/>
          <p14:tracePt t="41928" x="7773988" y="4779963"/>
          <p14:tracePt t="41949" x="7785100" y="4768850"/>
          <p14:tracePt t="41958" x="7797800" y="4768850"/>
          <p14:tracePt t="41969" x="7797800" y="4756150"/>
          <p14:tracePt t="41980" x="7810500" y="4756150"/>
          <p14:tracePt t="42077" x="7810500" y="4743450"/>
          <p14:tracePt t="42099" x="7810500" y="4730750"/>
          <p14:tracePt t="42147" x="7810500" y="4718050"/>
          <p14:tracePt t="44270" x="7773988" y="4718050"/>
          <p14:tracePt t="44280" x="7673975" y="4743450"/>
          <p14:tracePt t="44289" x="7523163" y="4756150"/>
          <p14:tracePt t="44299" x="7385050" y="4805363"/>
          <p14:tracePt t="44311" x="7223125" y="4843463"/>
          <p14:tracePt t="44319" x="7021513" y="4892675"/>
          <p14:tracePt t="44330" x="6784975" y="4930775"/>
          <p14:tracePt t="44339" x="6434138" y="5030788"/>
          <p14:tracePt t="44349" x="6221413" y="5081588"/>
          <p14:tracePt t="44361" x="5995988" y="5130800"/>
          <p14:tracePt t="44371" x="5808663" y="5194300"/>
          <p14:tracePt t="44383" x="5632450" y="5218113"/>
          <p14:tracePt t="44389" x="5519738" y="5243513"/>
          <p14:tracePt t="44400" x="5432425" y="5256213"/>
          <p14:tracePt t="44409" x="5357813" y="5268913"/>
          <p14:tracePt t="44418" x="5319713" y="5268913"/>
          <p14:tracePt t="44430" x="5294313" y="5268913"/>
          <p14:tracePt t="44438" x="5281613" y="5268913"/>
          <p14:tracePt t="44778" x="5294313" y="5268913"/>
          <p14:tracePt t="44789" x="5307013" y="5268913"/>
          <p14:tracePt t="44795" x="5332413" y="5268913"/>
          <p14:tracePt t="44806" x="5345113" y="5268913"/>
          <p14:tracePt t="44815" x="5357813" y="5268913"/>
          <p14:tracePt t="44825" x="5383213" y="5268913"/>
          <p14:tracePt t="44836" x="5394325" y="5268913"/>
          <p14:tracePt t="44846" x="5407025" y="5268913"/>
          <p14:tracePt t="44855" x="5432425" y="5268913"/>
          <p14:tracePt t="44867" x="5445125" y="5256213"/>
          <p14:tracePt t="44879" x="5483225" y="5256213"/>
          <p14:tracePt t="44887" x="5519738" y="5256213"/>
          <p14:tracePt t="44896" x="5545138" y="5256213"/>
          <p14:tracePt t="44908" x="5570538" y="5256213"/>
          <p14:tracePt t="44916" x="5619750" y="5256213"/>
          <p14:tracePt t="44927" x="5657850" y="5256213"/>
          <p14:tracePt t="44935" x="5708650" y="5256213"/>
          <p14:tracePt t="44944" x="5745163" y="5256213"/>
          <p14:tracePt t="44955" x="5795963" y="5256213"/>
          <p14:tracePt t="44964" x="5821363" y="5256213"/>
          <p14:tracePt t="44974" x="5857875" y="5256213"/>
          <p14:tracePt t="44985" x="5883275" y="5256213"/>
          <p14:tracePt t="44995" x="5908675" y="5256213"/>
          <p14:tracePt t="45006" x="5945188" y="5256213"/>
          <p14:tracePt t="45014" x="5983288" y="5256213"/>
          <p14:tracePt t="45034" x="6008688" y="5256213"/>
          <p14:tracePt t="45044" x="6021388" y="5256213"/>
          <p14:tracePt t="45055" x="6034088" y="5256213"/>
          <p14:tracePt t="45064" x="6057900" y="5256213"/>
          <p14:tracePt t="45093" x="6070600" y="5256213"/>
          <p14:tracePt t="45115" x="6083300" y="5256213"/>
          <p14:tracePt t="45124" x="6096000" y="5256213"/>
          <p14:tracePt t="45153" x="6108700" y="5256213"/>
          <p14:tracePt t="45512" x="6121400" y="5256213"/>
          <p14:tracePt t="45521" x="6170613" y="5256213"/>
          <p14:tracePt t="45530" x="6246813" y="5256213"/>
          <p14:tracePt t="45540" x="6308725" y="5230813"/>
          <p14:tracePt t="45550" x="6396038" y="5218113"/>
          <p14:tracePt t="45561" x="6483350" y="5218113"/>
          <p14:tracePt t="45570" x="6572250" y="5218113"/>
          <p14:tracePt t="45579" x="6646863" y="5218113"/>
          <p14:tracePt t="45589" x="6708775" y="5218113"/>
          <p14:tracePt t="45599" x="6746875" y="5218113"/>
          <p14:tracePt t="45609" x="6784975" y="5218113"/>
          <p14:tracePt t="45620" x="6797675" y="5218113"/>
          <p14:tracePt t="45632" x="6821488" y="5218113"/>
          <p14:tracePt t="45640" x="6846888" y="5218113"/>
          <p14:tracePt t="45659" x="6859588" y="5218113"/>
          <p14:tracePt t="45669" x="6872288" y="5218113"/>
          <p14:tracePt t="45771" x="6884988" y="5218113"/>
          <p14:tracePt t="46542" x="6910388" y="5218113"/>
          <p14:tracePt t="46552" x="6934200" y="5218113"/>
          <p14:tracePt t="46561" x="6985000" y="5218113"/>
          <p14:tracePt t="46571" x="7046913" y="5218113"/>
          <p14:tracePt t="46582" x="7110413" y="5218113"/>
          <p14:tracePt t="46592" x="7172325" y="5218113"/>
          <p14:tracePt t="46601" x="7272338" y="5205413"/>
          <p14:tracePt t="46611" x="7335838" y="5205413"/>
          <p14:tracePt t="46621" x="7397750" y="5205413"/>
          <p14:tracePt t="46631" x="7435850" y="5205413"/>
          <p14:tracePt t="46641" x="7472363" y="5205413"/>
          <p14:tracePt t="46651" x="7497763" y="5205413"/>
          <p14:tracePt t="46662" x="7510463" y="5205413"/>
          <p14:tracePt t="46672" x="7523163" y="5205413"/>
          <p14:tracePt t="46681" x="7535863" y="5205413"/>
          <p14:tracePt t="49330" x="7535863" y="5194300"/>
          <p14:tracePt t="49339" x="7523163" y="5194300"/>
          <p14:tracePt t="49351" x="7510463" y="5181600"/>
          <p14:tracePt t="49371" x="7459663" y="5156200"/>
          <p14:tracePt t="49383" x="7235825" y="5043488"/>
          <p14:tracePt t="49392" x="6734175" y="4818063"/>
          <p14:tracePt t="49401" x="5808663" y="4454525"/>
          <p14:tracePt t="49409" x="4756150" y="4017963"/>
          <p14:tracePt t="49419" x="3354388" y="3441700"/>
          <p14:tracePt t="49428" x="2178050" y="2952750"/>
          <p14:tracePt t="49439" x="989013" y="243998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Effective mass Approximation</a:t>
            </a:r>
            <a:endParaRPr lang="en-IN" altLang="zh-CN" sz="2800" b="1" dirty="0">
              <a:solidFill>
                <a:schemeClr val="bg1"/>
              </a:solidFill>
              <a:latin typeface="Times New Roman" panose="02020603050405020304" pitchFamily="18" charset="0"/>
              <a:ea typeface="+mj-ea"/>
              <a:cs typeface="Times New Roman" panose="02020603050405020304" pitchFamily="18" charset="0"/>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52F407D-A2B3-452C-B4C9-7DA95FC81379}"/>
              </a:ext>
            </a:extLst>
          </p:cNvPr>
          <p:cNvPicPr>
            <a:picLocks noChangeAspect="1"/>
          </p:cNvPicPr>
          <p:nvPr/>
        </p:nvPicPr>
        <p:blipFill>
          <a:blip r:embed="rId5"/>
          <a:stretch>
            <a:fillRect/>
          </a:stretch>
        </p:blipFill>
        <p:spPr>
          <a:xfrm>
            <a:off x="-1" y="-2277"/>
            <a:ext cx="1504949" cy="1023587"/>
          </a:xfrm>
          <a:prstGeom prst="rect">
            <a:avLst/>
          </a:prstGeom>
        </p:spPr>
      </p:pic>
      <p:sp>
        <p:nvSpPr>
          <p:cNvPr id="15" name="Rectangle 8">
            <a:extLst>
              <a:ext uri="{FF2B5EF4-FFF2-40B4-BE49-F238E27FC236}">
                <a16:creationId xmlns:a16="http://schemas.microsoft.com/office/drawing/2014/main" id="{98D84E7F-A8BC-43C1-A58A-779E0D4AFB78}"/>
              </a:ext>
            </a:extLst>
          </p:cNvPr>
          <p:cNvSpPr>
            <a:spLocks noChangeArrowheads="1"/>
          </p:cNvSpPr>
          <p:nvPr/>
        </p:nvSpPr>
        <p:spPr bwMode="auto">
          <a:xfrm>
            <a:off x="1114423" y="5924781"/>
            <a:ext cx="1590343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43">
            <a:extLst>
              <a:ext uri="{FF2B5EF4-FFF2-40B4-BE49-F238E27FC236}">
                <a16:creationId xmlns:a16="http://schemas.microsoft.com/office/drawing/2014/main" id="{8E332EBB-28EC-4212-B88B-932D5BF31227}"/>
              </a:ext>
            </a:extLst>
          </p:cNvPr>
          <p:cNvSpPr>
            <a:spLocks noChangeArrowheads="1"/>
          </p:cNvSpPr>
          <p:nvPr/>
        </p:nvSpPr>
        <p:spPr bwMode="auto">
          <a:xfrm>
            <a:off x="66414" y="160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27B9A2FB-0FEC-46F6-9911-7BE7E9225A5A}"/>
              </a:ext>
            </a:extLst>
          </p:cNvPr>
          <p:cNvGraphicFramePr>
            <a:graphicFrameLocks noChangeAspect="1"/>
          </p:cNvGraphicFramePr>
          <p:nvPr/>
        </p:nvGraphicFramePr>
        <p:xfrm>
          <a:off x="0" y="457200"/>
          <a:ext cx="114300" cy="219075"/>
        </p:xfrm>
        <a:graphic>
          <a:graphicData uri="http://schemas.openxmlformats.org/presentationml/2006/ole">
            <mc:AlternateContent xmlns:mc="http://schemas.openxmlformats.org/markup-compatibility/2006">
              <mc:Choice xmlns:v="urn:schemas-microsoft-com:vml" Requires="v">
                <p:oleObj spid="_x0000_s83055" r:id="rId6" imgW="114151" imgH="215619" progId="Equation.3">
                  <p:embed/>
                </p:oleObj>
              </mc:Choice>
              <mc:Fallback>
                <p:oleObj r:id="rId6" imgW="114151" imgH="215619" progId="Equation.3">
                  <p:embed/>
                  <p:pic>
                    <p:nvPicPr>
                      <p:cNvPr id="5" name="Object 4">
                        <a:extLst>
                          <a:ext uri="{FF2B5EF4-FFF2-40B4-BE49-F238E27FC236}">
                            <a16:creationId xmlns:a16="http://schemas.microsoft.com/office/drawing/2014/main" id="{27B9A2FB-0FEC-46F6-9911-7BE7E9225A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7200"/>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0">
            <a:extLst>
              <a:ext uri="{FF2B5EF4-FFF2-40B4-BE49-F238E27FC236}">
                <a16:creationId xmlns:a16="http://schemas.microsoft.com/office/drawing/2014/main" id="{DA29D388-FE48-4508-96B5-5B7439FDD72D}"/>
              </a:ext>
            </a:extLst>
          </p:cNvPr>
          <p:cNvSpPr>
            <a:spLocks noChangeArrowheads="1"/>
          </p:cNvSpPr>
          <p:nvPr/>
        </p:nvSpPr>
        <p:spPr bwMode="auto">
          <a:xfrm>
            <a:off x="0" y="676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a:extLst>
              <a:ext uri="{FF2B5EF4-FFF2-40B4-BE49-F238E27FC236}">
                <a16:creationId xmlns:a16="http://schemas.microsoft.com/office/drawing/2014/main" id="{ED5BE76D-793E-4C5B-A530-737C5C919CD4}"/>
              </a:ext>
            </a:extLst>
          </p:cNvPr>
          <p:cNvSpPr>
            <a:spLocks noChangeArrowheads="1"/>
          </p:cNvSpPr>
          <p:nvPr/>
        </p:nvSpPr>
        <p:spPr bwMode="auto">
          <a:xfrm>
            <a:off x="-10048" y="-200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21">
            <a:extLst>
              <a:ext uri="{FF2B5EF4-FFF2-40B4-BE49-F238E27FC236}">
                <a16:creationId xmlns:a16="http://schemas.microsoft.com/office/drawing/2014/main" id="{B926B2E9-8865-4B8D-9929-A402EF59D27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8">
            <a:extLst>
              <a:ext uri="{FF2B5EF4-FFF2-40B4-BE49-F238E27FC236}">
                <a16:creationId xmlns:a16="http://schemas.microsoft.com/office/drawing/2014/main" id="{D9A5DAC7-9149-48E7-8618-E099E826651D}"/>
              </a:ext>
            </a:extLst>
          </p:cNvPr>
          <p:cNvSpPr>
            <a:spLocks noChangeArrowheads="1"/>
          </p:cNvSpPr>
          <p:nvPr/>
        </p:nvSpPr>
        <p:spPr bwMode="auto">
          <a:xfrm>
            <a:off x="-66417" y="72481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9">
            <a:extLst>
              <a:ext uri="{FF2B5EF4-FFF2-40B4-BE49-F238E27FC236}">
                <a16:creationId xmlns:a16="http://schemas.microsoft.com/office/drawing/2014/main" id="{E11015B8-DC4F-43A9-A3D5-F20C8811A582}"/>
              </a:ext>
            </a:extLst>
          </p:cNvPr>
          <p:cNvSpPr>
            <a:spLocks noChangeArrowheads="1"/>
          </p:cNvSpPr>
          <p:nvPr/>
        </p:nvSpPr>
        <p:spPr bwMode="auto">
          <a:xfrm>
            <a:off x="463012" y="1138940"/>
            <a:ext cx="80546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69875" algn="l"/>
              </a:tabLst>
              <a:defRPr>
                <a:solidFill>
                  <a:schemeClr val="tx1"/>
                </a:solidFill>
                <a:latin typeface="Arial" panose="020B0604020202020204" pitchFamily="34" charset="0"/>
              </a:defRPr>
            </a:lvl1pPr>
            <a:lvl2pPr eaLnBrk="0" fontAlgn="base" hangingPunct="0">
              <a:spcBef>
                <a:spcPct val="0"/>
              </a:spcBef>
              <a:spcAft>
                <a:spcPct val="0"/>
              </a:spcAft>
              <a:tabLst>
                <a:tab pos="269875" algn="l"/>
              </a:tabLst>
              <a:defRPr>
                <a:solidFill>
                  <a:schemeClr val="tx1"/>
                </a:solidFill>
                <a:latin typeface="Arial" panose="020B0604020202020204" pitchFamily="34" charset="0"/>
              </a:defRPr>
            </a:lvl2pPr>
            <a:lvl3pPr eaLnBrk="0" fontAlgn="base" hangingPunct="0">
              <a:spcBef>
                <a:spcPct val="0"/>
              </a:spcBef>
              <a:spcAft>
                <a:spcPct val="0"/>
              </a:spcAft>
              <a:tabLst>
                <a:tab pos="269875" algn="l"/>
              </a:tabLst>
              <a:defRPr>
                <a:solidFill>
                  <a:schemeClr val="tx1"/>
                </a:solidFill>
                <a:latin typeface="Arial" panose="020B0604020202020204" pitchFamily="34" charset="0"/>
              </a:defRPr>
            </a:lvl3pPr>
            <a:lvl4pPr eaLnBrk="0" fontAlgn="base" hangingPunct="0">
              <a:spcBef>
                <a:spcPct val="0"/>
              </a:spcBef>
              <a:spcAft>
                <a:spcPct val="0"/>
              </a:spcAft>
              <a:tabLst>
                <a:tab pos="269875" algn="l"/>
              </a:tabLst>
              <a:defRPr>
                <a:solidFill>
                  <a:schemeClr val="tx1"/>
                </a:solidFill>
                <a:latin typeface="Arial" panose="020B0604020202020204" pitchFamily="34" charset="0"/>
              </a:defRPr>
            </a:lvl4pPr>
            <a:lvl5pPr eaLnBrk="0" fontAlgn="base" hangingPunct="0">
              <a:spcBef>
                <a:spcPct val="0"/>
              </a:spcBef>
              <a:spcAft>
                <a:spcPct val="0"/>
              </a:spcAft>
              <a:tabLst>
                <a:tab pos="269875" algn="l"/>
              </a:tabLst>
              <a:defRPr>
                <a:solidFill>
                  <a:schemeClr val="tx1"/>
                </a:solidFill>
                <a:latin typeface="Arial" panose="020B0604020202020204" pitchFamily="34" charset="0"/>
              </a:defRPr>
            </a:lvl5pPr>
            <a:lvl6pPr eaLnBrk="0" fontAlgn="base" hangingPunct="0">
              <a:spcBef>
                <a:spcPct val="0"/>
              </a:spcBef>
              <a:spcAft>
                <a:spcPct val="0"/>
              </a:spcAft>
              <a:tabLst>
                <a:tab pos="269875" algn="l"/>
              </a:tabLst>
              <a:defRPr>
                <a:solidFill>
                  <a:schemeClr val="tx1"/>
                </a:solidFill>
                <a:latin typeface="Arial" panose="020B0604020202020204" pitchFamily="34" charset="0"/>
              </a:defRPr>
            </a:lvl6pPr>
            <a:lvl7pPr eaLnBrk="0" fontAlgn="base" hangingPunct="0">
              <a:spcBef>
                <a:spcPct val="0"/>
              </a:spcBef>
              <a:spcAft>
                <a:spcPct val="0"/>
              </a:spcAft>
              <a:tabLst>
                <a:tab pos="269875" algn="l"/>
              </a:tabLst>
              <a:defRPr>
                <a:solidFill>
                  <a:schemeClr val="tx1"/>
                </a:solidFill>
                <a:latin typeface="Arial" panose="020B0604020202020204" pitchFamily="34" charset="0"/>
              </a:defRPr>
            </a:lvl7pPr>
            <a:lvl8pPr eaLnBrk="0" fontAlgn="base" hangingPunct="0">
              <a:spcBef>
                <a:spcPct val="0"/>
              </a:spcBef>
              <a:spcAft>
                <a:spcPct val="0"/>
              </a:spcAft>
              <a:tabLst>
                <a:tab pos="269875" algn="l"/>
              </a:tabLst>
              <a:defRPr>
                <a:solidFill>
                  <a:schemeClr val="tx1"/>
                </a:solidFill>
                <a:latin typeface="Arial" panose="020B0604020202020204" pitchFamily="34" charset="0"/>
              </a:defRPr>
            </a:lvl8pPr>
            <a:lvl9pPr eaLnBrk="0" fontAlgn="base" hangingPunct="0">
              <a:spcBef>
                <a:spcPct val="0"/>
              </a:spcBef>
              <a:spcAft>
                <a:spcPct val="0"/>
              </a:spcAft>
              <a:tabLst>
                <a:tab pos="269875" algn="l"/>
              </a:tabLst>
              <a:defRPr>
                <a:solidFill>
                  <a:schemeClr val="tx1"/>
                </a:solidFill>
                <a:latin typeface="Arial" panose="020B0604020202020204" pitchFamily="34" charset="0"/>
              </a:defRPr>
            </a:lvl9pPr>
          </a:lstStyle>
          <a:p>
            <a:r>
              <a:rPr lang="en-IN" sz="2400" b="1" dirty="0">
                <a:effectLst/>
                <a:latin typeface="Times New Roman" panose="02020603050405020304" pitchFamily="18" charset="0"/>
                <a:ea typeface="Calibri" panose="020F0502020204030204" pitchFamily="34" charset="0"/>
              </a:rPr>
              <a:t>F</a:t>
            </a:r>
            <a:r>
              <a:rPr lang="en-IN" sz="2400" dirty="0">
                <a:effectLst/>
                <a:latin typeface="Times New Roman" panose="02020603050405020304" pitchFamily="18" charset="0"/>
                <a:ea typeface="Calibri" panose="020F0502020204030204" pitchFamily="34" charset="0"/>
              </a:rPr>
              <a:t>or a free electron,   </a:t>
            </a:r>
            <a:endParaRPr lang="en-IN" sz="2400" dirty="0">
              <a:latin typeface="Times New Roman" panose="02020603050405020304" pitchFamily="18" charset="0"/>
            </a:endParaRPr>
          </a:p>
        </p:txBody>
      </p:sp>
      <p:sp>
        <p:nvSpPr>
          <p:cNvPr id="6" name="Rectangle 4">
            <a:extLst>
              <a:ext uri="{FF2B5EF4-FFF2-40B4-BE49-F238E27FC236}">
                <a16:creationId xmlns:a16="http://schemas.microsoft.com/office/drawing/2014/main" id="{6267A013-CC3A-41D3-9C2C-7E1E4C4BD13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DB9425B2-4CCA-468C-A65E-3DB9ED2DA202}"/>
              </a:ext>
            </a:extLst>
          </p:cNvPr>
          <p:cNvGraphicFramePr>
            <a:graphicFrameLocks noChangeAspect="1"/>
          </p:cNvGraphicFramePr>
          <p:nvPr>
            <p:extLst>
              <p:ext uri="{D42A27DB-BD31-4B8C-83A1-F6EECF244321}">
                <p14:modId xmlns:p14="http://schemas.microsoft.com/office/powerpoint/2010/main" val="3425626268"/>
              </p:ext>
            </p:extLst>
          </p:nvPr>
        </p:nvGraphicFramePr>
        <p:xfrm>
          <a:off x="3117850" y="1000035"/>
          <a:ext cx="6160808" cy="725488"/>
        </p:xfrm>
        <a:graphic>
          <a:graphicData uri="http://schemas.openxmlformats.org/presentationml/2006/ole">
            <mc:AlternateContent xmlns:mc="http://schemas.openxmlformats.org/markup-compatibility/2006">
              <mc:Choice xmlns:v="urn:schemas-microsoft-com:vml" Requires="v">
                <p:oleObj spid="_x0000_s83056" r:id="rId8" imgW="3124200" imgH="419100" progId="Equation.3">
                  <p:embed/>
                </p:oleObj>
              </mc:Choice>
              <mc:Fallback>
                <p:oleObj r:id="rId8" imgW="3124200" imgH="41910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7850" y="1000035"/>
                        <a:ext cx="6160808" cy="725488"/>
                      </a:xfrm>
                      <a:prstGeom prst="rect">
                        <a:avLst/>
                      </a:prstGeom>
                      <a:noFill/>
                    </p:spPr>
                  </p:pic>
                </p:oleObj>
              </mc:Fallback>
            </mc:AlternateContent>
          </a:graphicData>
        </a:graphic>
      </p:graphicFrame>
      <p:sp>
        <p:nvSpPr>
          <p:cNvPr id="11" name="Rectangle 8">
            <a:extLst>
              <a:ext uri="{FF2B5EF4-FFF2-40B4-BE49-F238E27FC236}">
                <a16:creationId xmlns:a16="http://schemas.microsoft.com/office/drawing/2014/main" id="{19E0963A-C16C-463B-95B1-A7E405ADD01F}"/>
              </a:ext>
            </a:extLst>
          </p:cNvPr>
          <p:cNvSpPr>
            <a:spLocks noChangeArrowheads="1"/>
          </p:cNvSpPr>
          <p:nvPr/>
        </p:nvSpPr>
        <p:spPr bwMode="auto">
          <a:xfrm>
            <a:off x="1332855" y="19988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a:extLst>
              <a:ext uri="{FF2B5EF4-FFF2-40B4-BE49-F238E27FC236}">
                <a16:creationId xmlns:a16="http://schemas.microsoft.com/office/drawing/2014/main" id="{95B95D38-B376-4077-A8FC-7C1443193676}"/>
              </a:ext>
            </a:extLst>
          </p:cNvPr>
          <p:cNvGraphicFramePr>
            <a:graphicFrameLocks noChangeAspect="1"/>
          </p:cNvGraphicFramePr>
          <p:nvPr>
            <p:extLst>
              <p:ext uri="{D42A27DB-BD31-4B8C-83A1-F6EECF244321}">
                <p14:modId xmlns:p14="http://schemas.microsoft.com/office/powerpoint/2010/main" val="3667114281"/>
              </p:ext>
            </p:extLst>
          </p:nvPr>
        </p:nvGraphicFramePr>
        <p:xfrm>
          <a:off x="1223963" y="1531836"/>
          <a:ext cx="1411287" cy="798512"/>
        </p:xfrm>
        <a:graphic>
          <a:graphicData uri="http://schemas.openxmlformats.org/presentationml/2006/ole">
            <mc:AlternateContent xmlns:mc="http://schemas.openxmlformats.org/markup-compatibility/2006">
              <mc:Choice xmlns:v="urn:schemas-microsoft-com:vml" Requires="v">
                <p:oleObj spid="_x0000_s83057" r:id="rId10" imgW="939392" imgH="533169" progId="Equation.3">
                  <p:embed/>
                </p:oleObj>
              </mc:Choice>
              <mc:Fallback>
                <p:oleObj r:id="rId10" imgW="939392" imgH="533169"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23963" y="1531836"/>
                        <a:ext cx="1411287" cy="798512"/>
                      </a:xfrm>
                      <a:prstGeom prst="rect">
                        <a:avLst/>
                      </a:prstGeom>
                      <a:noFill/>
                    </p:spPr>
                  </p:pic>
                </p:oleObj>
              </mc:Fallback>
            </mc:AlternateContent>
          </a:graphicData>
        </a:graphic>
      </p:graphicFrame>
      <p:sp>
        <p:nvSpPr>
          <p:cNvPr id="22" name="TextBox 21">
            <a:extLst>
              <a:ext uri="{FF2B5EF4-FFF2-40B4-BE49-F238E27FC236}">
                <a16:creationId xmlns:a16="http://schemas.microsoft.com/office/drawing/2014/main" id="{CDD6DC44-BEEE-4C8A-B210-D54E7BAFB119}"/>
              </a:ext>
            </a:extLst>
          </p:cNvPr>
          <p:cNvSpPr txBox="1"/>
          <p:nvPr/>
        </p:nvSpPr>
        <p:spPr>
          <a:xfrm>
            <a:off x="752473" y="2330348"/>
            <a:ext cx="4795920" cy="389787"/>
          </a:xfrm>
          <a:prstGeom prst="rect">
            <a:avLst/>
          </a:prstGeom>
          <a:noFill/>
        </p:spPr>
        <p:txBody>
          <a:bodyPr wrap="square">
            <a:spAutoFit/>
          </a:bodyPr>
          <a:lstStyle/>
          <a:p>
            <a:pPr marL="0" marR="0">
              <a:lnSpc>
                <a:spcPct val="115000"/>
              </a:lnSpc>
              <a:spcBef>
                <a:spcPts val="0"/>
              </a:spcBef>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But for a periodic potential, </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 </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740B8787-408E-43E9-A1A0-31B8C4C38484}"/>
              </a:ext>
            </a:extLst>
          </p:cNvPr>
          <p:cNvSpPr>
            <a:spLocks noChangeArrowheads="1"/>
          </p:cNvSpPr>
          <p:nvPr/>
        </p:nvSpPr>
        <p:spPr bwMode="auto">
          <a:xfrm>
            <a:off x="198443" y="2728561"/>
            <a:ext cx="9177785" cy="3367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It may be concluded that all the results of the free electron are correct provided m in each case is replaced by suitable m</a:t>
            </a:r>
            <a:r>
              <a:rPr kumimoji="0" lang="en-US" altLang="en-US" sz="2000" b="0" i="0"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Accordingly energy in periodic potential will be given by </a:t>
            </a:r>
          </a:p>
          <a:p>
            <a:pPr marL="0" marR="0">
              <a:lnSpc>
                <a:spcPct val="115000"/>
              </a:lnSpc>
              <a:spcBef>
                <a:spcPts val="0"/>
              </a:spcBef>
              <a:spcAft>
                <a:spcPts val="1000"/>
              </a:spcAft>
            </a:pPr>
            <a:endParaRPr lang="en-IN" sz="2000" dirty="0">
              <a:latin typeface="Times New Roman" panose="02020603050405020304" pitchFamily="18" charset="0"/>
              <a:cs typeface="Times New Roman" panose="02020603050405020304" pitchFamily="18" charset="0"/>
            </a:endParaRPr>
          </a:p>
          <a:p>
            <a:pPr marL="0" marR="0">
              <a:lnSpc>
                <a:spcPct val="115000"/>
              </a:lnSpc>
              <a:spcBef>
                <a:spcPts val="0"/>
              </a:spcBef>
              <a:spcAft>
                <a:spcPts val="1000"/>
              </a:spcAft>
            </a:pPr>
            <a:r>
              <a:rPr lang="en-IN" sz="2000" dirty="0">
                <a:latin typeface="Times New Roman" panose="02020603050405020304" pitchFamily="18" charset="0"/>
                <a:cs typeface="Times New Roman" panose="02020603050405020304" pitchFamily="18" charset="0"/>
              </a:rPr>
              <a:t>This is known as the effective mass approximation.</a:t>
            </a:r>
            <a:endParaRPr lang="en-US" sz="2000" dirty="0">
              <a:latin typeface="Times New Roman" panose="02020603050405020304" pitchFamily="18" charset="0"/>
              <a:cs typeface="Times New Roman" panose="02020603050405020304" pitchFamily="18" charset="0"/>
            </a:endParaRPr>
          </a:p>
          <a:p>
            <a:pPr marL="0" marR="0" algn="just">
              <a:lnSpc>
                <a:spcPct val="115000"/>
              </a:lnSpc>
              <a:spcBef>
                <a:spcPts val="0"/>
              </a:spcBef>
              <a:spcAft>
                <a:spcPts val="1000"/>
              </a:spcAft>
            </a:pPr>
            <a:r>
              <a:rPr lang="en-IN" sz="2000" dirty="0">
                <a:latin typeface="Times New Roman" panose="02020603050405020304" pitchFamily="18" charset="0"/>
                <a:cs typeface="Times New Roman" panose="02020603050405020304" pitchFamily="18" charset="0"/>
              </a:rPr>
              <a:t>As  a summary, in the periodic potential, the electron in the crystal will thus behave dynamically just like a particle with variable effective mass and the whole effect of the periodic potential on the motion of the electron is to replace the free electron mass with proper effective mass.</a:t>
            </a:r>
            <a:endParaRPr lang="en-US" sz="2000" dirty="0">
              <a:latin typeface="Times New Roman" panose="02020603050405020304" pitchFamily="18" charset="0"/>
              <a:cs typeface="Times New Roman" panose="02020603050405020304" pitchFamily="18" charset="0"/>
            </a:endParaRPr>
          </a:p>
        </p:txBody>
      </p:sp>
      <p:graphicFrame>
        <p:nvGraphicFramePr>
          <p:cNvPr id="18" name="Object 17">
            <a:extLst>
              <a:ext uri="{FF2B5EF4-FFF2-40B4-BE49-F238E27FC236}">
                <a16:creationId xmlns:a16="http://schemas.microsoft.com/office/drawing/2014/main" id="{6374218F-B8F8-4AAD-A0A7-1C8129F9FE65}"/>
              </a:ext>
            </a:extLst>
          </p:cNvPr>
          <p:cNvGraphicFramePr>
            <a:graphicFrameLocks noChangeAspect="1"/>
          </p:cNvGraphicFramePr>
          <p:nvPr>
            <p:extLst>
              <p:ext uri="{D42A27DB-BD31-4B8C-83A1-F6EECF244321}">
                <p14:modId xmlns:p14="http://schemas.microsoft.com/office/powerpoint/2010/main" val="1402529677"/>
              </p:ext>
            </p:extLst>
          </p:nvPr>
        </p:nvGraphicFramePr>
        <p:xfrm>
          <a:off x="2207581" y="3406701"/>
          <a:ext cx="910269" cy="588998"/>
        </p:xfrm>
        <a:graphic>
          <a:graphicData uri="http://schemas.openxmlformats.org/presentationml/2006/ole">
            <mc:AlternateContent xmlns:mc="http://schemas.openxmlformats.org/markup-compatibility/2006">
              <mc:Choice xmlns:v="urn:schemas-microsoft-com:vml" Requires="v">
                <p:oleObj spid="_x0000_s83058" r:id="rId12" imgW="647700" imgH="419100" progId="Equation.3">
                  <p:embed/>
                </p:oleObj>
              </mc:Choice>
              <mc:Fallback>
                <p:oleObj r:id="rId12" imgW="647700" imgH="419100"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07581" y="3406701"/>
                        <a:ext cx="910269" cy="588998"/>
                      </a:xfrm>
                      <a:prstGeom prst="rect">
                        <a:avLst/>
                      </a:prstGeom>
                      <a:noFill/>
                    </p:spPr>
                  </p:pic>
                </p:oleObj>
              </mc:Fallback>
            </mc:AlternateContent>
          </a:graphicData>
        </a:graphic>
      </p:graphicFrame>
      <p:sp>
        <p:nvSpPr>
          <p:cNvPr id="19" name="Rectangle 14">
            <a:extLst>
              <a:ext uri="{FF2B5EF4-FFF2-40B4-BE49-F238E27FC236}">
                <a16:creationId xmlns:a16="http://schemas.microsoft.com/office/drawing/2014/main" id="{DA1E9564-7C19-4E69-8BDB-1FE793B25935}"/>
              </a:ext>
            </a:extLst>
          </p:cNvPr>
          <p:cNvSpPr>
            <a:spLocks noChangeArrowheads="1"/>
          </p:cNvSpPr>
          <p:nvPr/>
        </p:nvSpPr>
        <p:spPr bwMode="auto">
          <a:xfrm>
            <a:off x="0" y="876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219776141"/>
      </p:ext>
    </p:extLst>
  </p:cSld>
  <p:clrMapOvr>
    <a:masterClrMapping/>
  </p:clrMapOvr>
  <p:transition advTm="79734"/>
  <p:extLst>
    <p:ext uri="{3A86A75C-4F4B-4683-9AE1-C65F6400EC91}">
      <p14:laserTraceLst xmlns:p14="http://schemas.microsoft.com/office/powerpoint/2010/main">
        <p14:tracePtLst>
          <p14:tracePt t="578" x="4230688" y="4267200"/>
          <p14:tracePt t="648" x="4230688" y="4254500"/>
          <p14:tracePt t="658" x="4230688" y="4241800"/>
          <p14:tracePt t="667" x="4230688" y="4179888"/>
          <p14:tracePt t="678" x="4268788" y="4005263"/>
          <p14:tracePt t="686" x="4305300" y="3854450"/>
          <p14:tracePt t="697" x="4356100" y="3729038"/>
          <p14:tracePt t="709" x="4368800" y="3667125"/>
          <p14:tracePt t="718" x="4368800" y="3603625"/>
          <p14:tracePt t="728" x="4368800" y="3554413"/>
          <p14:tracePt t="738" x="4368800" y="3516313"/>
          <p14:tracePt t="747" x="4368800" y="3490913"/>
          <p14:tracePt t="758" x="4356100" y="3479800"/>
          <p14:tracePt t="767" x="4343400" y="3479800"/>
          <p14:tracePt t="776" x="4343400" y="3454400"/>
          <p14:tracePt t="787" x="4343400" y="3429000"/>
          <p14:tracePt t="796" x="4330700" y="3416300"/>
          <p14:tracePt t="805" x="4305300" y="3378200"/>
          <p14:tracePt t="816" x="4281488" y="3341688"/>
          <p14:tracePt t="827" x="4256088" y="3278188"/>
          <p14:tracePt t="835" x="4243388" y="3203575"/>
          <p14:tracePt t="846" x="4205288" y="3128963"/>
          <p14:tracePt t="858" x="4181475" y="3054350"/>
          <p14:tracePt t="869" x="4156075" y="2990850"/>
          <p14:tracePt t="876" x="4143375" y="2941638"/>
          <p14:tracePt t="886" x="4130675" y="2903538"/>
          <p14:tracePt t="896" x="4117975" y="2865438"/>
          <p14:tracePt t="905" x="4105275" y="2828925"/>
          <p14:tracePt t="917" x="4105275" y="2816225"/>
          <p14:tracePt t="925" x="4105275" y="2803525"/>
          <p14:tracePt t="935" x="4105275" y="2778125"/>
          <p14:tracePt t="946" x="4092575" y="2765425"/>
          <p14:tracePt t="955" x="4092575" y="2752725"/>
          <p14:tracePt t="976" x="4092575" y="2740025"/>
          <p14:tracePt t="1371" x="4081463" y="2728913"/>
          <p14:tracePt t="1394" x="4068763" y="2728913"/>
          <p14:tracePt t="1403" x="4030663" y="2716213"/>
          <p14:tracePt t="1414" x="3979863" y="2703513"/>
          <p14:tracePt t="1422" x="3930650" y="2678113"/>
          <p14:tracePt t="1431" x="3856038" y="2640013"/>
          <p14:tracePt t="1441" x="3805238" y="2616200"/>
          <p14:tracePt t="1451" x="3767138" y="2578100"/>
          <p14:tracePt t="1462" x="3730625" y="2552700"/>
          <p14:tracePt t="1470" x="3692525" y="2540000"/>
          <p14:tracePt t="1481" x="3679825" y="2516188"/>
          <p14:tracePt t="1491" x="3667125" y="2490788"/>
          <p14:tracePt t="1501" x="3654425" y="2478088"/>
          <p14:tracePt t="1512" x="3643313" y="2478088"/>
          <p14:tracePt t="1520" x="3643313" y="2465388"/>
          <p14:tracePt t="1532" x="3630613" y="2452688"/>
          <p14:tracePt t="1551" x="3617913" y="2439988"/>
          <p14:tracePt t="1560" x="3605213" y="2439988"/>
          <p14:tracePt t="1788" x="3579813" y="2439988"/>
          <p14:tracePt t="1798" x="3567113" y="2439988"/>
          <p14:tracePt t="1810" x="3554413" y="2414588"/>
          <p14:tracePt t="1818" x="3517900" y="2403475"/>
          <p14:tracePt t="1829" x="3492500" y="2378075"/>
          <p14:tracePt t="1842" x="3454400" y="2339975"/>
          <p14:tracePt t="1850" x="3429000" y="2314575"/>
          <p14:tracePt t="1858" x="3405188" y="2278063"/>
          <p14:tracePt t="1870" x="3405188" y="2265363"/>
          <p14:tracePt t="1878" x="3405188" y="2252663"/>
          <p14:tracePt t="1889" x="3392488" y="2239963"/>
          <p14:tracePt t="1920" x="3392488" y="2227263"/>
          <p14:tracePt t="1929" x="3392488" y="2214563"/>
          <p14:tracePt t="1939" x="3392488" y="2201863"/>
          <p14:tracePt t="1948" x="3392488" y="2190750"/>
          <p14:tracePt t="1957" x="3405188" y="2178050"/>
          <p14:tracePt t="1988" x="3429000" y="2152650"/>
          <p14:tracePt t="1996" x="3441700" y="2152650"/>
          <p14:tracePt t="2017" x="3454400" y="2152650"/>
          <p14:tracePt t="2039" x="3467100" y="2152650"/>
          <p14:tracePt t="2057" x="3479800" y="2152650"/>
          <p14:tracePt t="2068" x="3492500" y="2152650"/>
          <p14:tracePt t="2078" x="3505200" y="2139950"/>
          <p14:tracePt t="2088" x="3517900" y="2139950"/>
          <p14:tracePt t="2099" x="3541713" y="2127250"/>
          <p14:tracePt t="2106" x="3554413" y="2101850"/>
          <p14:tracePt t="2117" x="3592513" y="2089150"/>
          <p14:tracePt t="2126" x="3617913" y="2078038"/>
          <p14:tracePt t="2135" x="3654425" y="2039938"/>
          <p14:tracePt t="2145" x="3692525" y="2014538"/>
          <p14:tracePt t="2155" x="3717925" y="1989138"/>
          <p14:tracePt t="2166" x="3717925" y="1978025"/>
          <p14:tracePt t="2175" x="3743325" y="1965325"/>
          <p14:tracePt t="2185" x="3767138" y="1965325"/>
          <p14:tracePt t="2196" x="3792538" y="1952625"/>
          <p14:tracePt t="2214" x="3792538" y="1939925"/>
          <p14:tracePt t="2225" x="3805238" y="1939925"/>
          <p14:tracePt t="2235" x="3805238" y="1927225"/>
          <p14:tracePt t="2245" x="3817938" y="1927225"/>
          <p14:tracePt t="2255" x="3830638" y="1927225"/>
          <p14:tracePt t="2802" x="3830638" y="1914525"/>
          <p14:tracePt t="4488" x="3843338" y="1914525"/>
          <p14:tracePt t="4508" x="3856038" y="1914525"/>
          <p14:tracePt t="4556" x="3867150" y="1914525"/>
          <p14:tracePt t="4586" x="3879850" y="1914525"/>
          <p14:tracePt t="4606" x="3892550" y="1914525"/>
          <p14:tracePt t="4666" x="3905250" y="1914525"/>
          <p14:tracePt t="4675" x="3917950" y="1914525"/>
          <p14:tracePt t="4696" x="3930650" y="1914525"/>
          <p14:tracePt t="4726" x="3943350" y="1914525"/>
          <p14:tracePt t="4735" x="3956050" y="1914525"/>
          <p14:tracePt t="4765" x="3968750" y="1914525"/>
          <p14:tracePt t="4786" x="3979863" y="1914525"/>
          <p14:tracePt t="4795" x="3992563" y="1914525"/>
          <p14:tracePt t="4815" x="3992563" y="1901825"/>
          <p14:tracePt t="4825" x="4005263" y="1901825"/>
          <p14:tracePt t="4834" x="4017963" y="1901825"/>
          <p14:tracePt t="4854" x="4030663" y="1901825"/>
          <p14:tracePt t="4887" x="4043363" y="1901825"/>
          <p14:tracePt t="4894" x="4056063" y="1889125"/>
          <p14:tracePt t="4924" x="4068763" y="1889125"/>
          <p14:tracePt t="5072" x="4068763" y="1876425"/>
          <p14:tracePt t="5111" x="4081463" y="1876425"/>
          <p14:tracePt t="5151" x="4092575" y="1865313"/>
          <p14:tracePt t="5261" x="4092575" y="1852613"/>
          <p14:tracePt t="5318" x="4105275" y="1839913"/>
          <p14:tracePt t="5332" x="4130675" y="1814513"/>
          <p14:tracePt t="5341" x="4143375" y="1801813"/>
          <p14:tracePt t="5350" x="4168775" y="1801813"/>
          <p14:tracePt t="5360" x="4181475" y="1789113"/>
          <p14:tracePt t="5369" x="4192588" y="1776413"/>
          <p14:tracePt t="5382" x="4217988" y="1765300"/>
          <p14:tracePt t="5389" x="4256088" y="1739900"/>
          <p14:tracePt t="5400" x="4268788" y="1714500"/>
          <p14:tracePt t="5410" x="4294188" y="1701800"/>
          <p14:tracePt t="5419" x="4305300" y="1676400"/>
          <p14:tracePt t="5430" x="4318000" y="1652588"/>
          <p14:tracePt t="5440" x="4330700" y="1639888"/>
          <p14:tracePt t="5449" x="4330700" y="1627188"/>
          <p14:tracePt t="5459" x="4343400" y="1601788"/>
          <p14:tracePt t="5469" x="4356100" y="1576388"/>
          <p14:tracePt t="5480" x="4368800" y="1576388"/>
          <p14:tracePt t="5489" x="4368800" y="1552575"/>
          <p14:tracePt t="5501" x="4381500" y="1539875"/>
          <p14:tracePt t="5519" x="4394200" y="1527175"/>
          <p14:tracePt t="5529" x="4406900" y="1501775"/>
          <p14:tracePt t="5538" x="4406900" y="1489075"/>
          <p14:tracePt t="5548" x="4418013" y="1476375"/>
          <p14:tracePt t="5559" x="4418013" y="1450975"/>
          <p14:tracePt t="5568" x="4418013" y="1439863"/>
          <p14:tracePt t="5578" x="4418013" y="1414463"/>
          <p14:tracePt t="5588" x="4418013" y="1389063"/>
          <p14:tracePt t="5598" x="4418013" y="1376363"/>
          <p14:tracePt t="5608" x="4418013" y="1350963"/>
          <p14:tracePt t="5622" x="4418013" y="1327150"/>
          <p14:tracePt t="5639" x="4418013" y="1301750"/>
          <p14:tracePt t="5648" x="4418013" y="1276350"/>
          <p14:tracePt t="5658" x="4418013" y="1263650"/>
          <p14:tracePt t="5667" x="4418013" y="1250950"/>
          <p14:tracePt t="5678" x="4418013" y="1238250"/>
          <p14:tracePt t="5687" x="4406900" y="1214438"/>
          <p14:tracePt t="5697" x="4394200" y="1201738"/>
          <p14:tracePt t="5707" x="4394200" y="1189038"/>
          <p14:tracePt t="5717" x="4381500" y="1189038"/>
          <p14:tracePt t="5728" x="4381500" y="1176338"/>
          <p14:tracePt t="5738" x="4368800" y="1163638"/>
          <p14:tracePt t="5747" x="4368800" y="1150938"/>
          <p14:tracePt t="5757" x="4343400" y="1150938"/>
          <p14:tracePt t="5769" x="4343400" y="1138238"/>
          <p14:tracePt t="5786" x="4330700" y="1138238"/>
          <p14:tracePt t="5788" x="4305300" y="1125538"/>
          <p14:tracePt t="5807" x="4294188" y="1114425"/>
          <p14:tracePt t="5818" x="4281488" y="1114425"/>
          <p14:tracePt t="5827" x="4256088" y="1114425"/>
          <p14:tracePt t="5838" x="4243388" y="1101725"/>
          <p14:tracePt t="5846" x="4230688" y="1101725"/>
          <p14:tracePt t="5857" x="4205288" y="1101725"/>
          <p14:tracePt t="5875" x="4181475" y="1101725"/>
          <p14:tracePt t="5886" x="4168775" y="1101725"/>
          <p14:tracePt t="5905" x="4156075" y="1101725"/>
          <p14:tracePt t="5916" x="4143375" y="1101725"/>
          <p14:tracePt t="5935" x="4130675" y="1101725"/>
          <p14:tracePt t="5965" x="4117975" y="1101725"/>
          <p14:tracePt t="5975" x="4105275" y="1101725"/>
          <p14:tracePt t="5995" x="4092575" y="1101725"/>
          <p14:tracePt t="6084" x="4081463" y="1101725"/>
          <p14:tracePt t="6096" x="4068763" y="1101725"/>
          <p14:tracePt t="6106" x="4056063" y="1101725"/>
          <p14:tracePt t="6115" x="4043363" y="1101725"/>
          <p14:tracePt t="6124" x="4017963" y="1101725"/>
          <p14:tracePt t="6143" x="3992563" y="1101725"/>
          <p14:tracePt t="6158" x="3979863" y="1101725"/>
          <p14:tracePt t="6164" x="3968750" y="1101725"/>
          <p14:tracePt t="6175" x="3943350" y="1101725"/>
          <p14:tracePt t="6185" x="3930650" y="1101725"/>
          <p14:tracePt t="6193" x="3917950" y="1101725"/>
          <p14:tracePt t="6205" x="3892550" y="1101725"/>
          <p14:tracePt t="6213" x="3879850" y="1101725"/>
          <p14:tracePt t="6222" x="3843338" y="1101725"/>
          <p14:tracePt t="6233" x="3805238" y="1101725"/>
          <p14:tracePt t="6243" x="3792538" y="1101725"/>
          <p14:tracePt t="6252" x="3779838" y="1101725"/>
          <p14:tracePt t="6264" x="3767138" y="1101725"/>
          <p14:tracePt t="6274" x="3756025" y="1101725"/>
          <p14:tracePt t="6285" x="3730625" y="1101725"/>
          <p14:tracePt t="6294" x="3717925" y="1101725"/>
          <p14:tracePt t="6302" x="3705225" y="1101725"/>
          <p14:tracePt t="6312" x="3679825" y="1101725"/>
          <p14:tracePt t="6322" x="3667125" y="1101725"/>
          <p14:tracePt t="6332" x="3654425" y="1101725"/>
          <p14:tracePt t="6341" x="3630613" y="1101725"/>
          <p14:tracePt t="6352" x="3617913" y="1101725"/>
          <p14:tracePt t="6364" x="3605213" y="1101725"/>
          <p14:tracePt t="6374" x="3579813" y="1101725"/>
          <p14:tracePt t="6384" x="3567113" y="1101725"/>
          <p14:tracePt t="6393" x="3554413" y="1101725"/>
          <p14:tracePt t="6402" x="3541713" y="1114425"/>
          <p14:tracePt t="6411" x="3530600" y="1114425"/>
          <p14:tracePt t="6425" x="3505200" y="1125538"/>
          <p14:tracePt t="6437" x="3492500" y="1138238"/>
          <p14:tracePt t="6442" x="3479800" y="1138238"/>
          <p14:tracePt t="6453" x="3454400" y="1138238"/>
          <p14:tracePt t="6461" x="3441700" y="1138238"/>
          <p14:tracePt t="6471" x="3417888" y="1150938"/>
          <p14:tracePt t="6484" x="3405188" y="1163638"/>
          <p14:tracePt t="6492" x="3392488" y="1163638"/>
          <p14:tracePt t="6502" x="3367088" y="1176338"/>
          <p14:tracePt t="6512" x="3354388" y="1176338"/>
          <p14:tracePt t="6521" x="3354388" y="1189038"/>
          <p14:tracePt t="6531" x="3341688" y="1189038"/>
          <p14:tracePt t="6540" x="3328988" y="1189038"/>
          <p14:tracePt t="6561" x="3305175" y="1201738"/>
          <p14:tracePt t="6571" x="3292475" y="1201738"/>
          <p14:tracePt t="6583" x="3267075" y="1227138"/>
          <p14:tracePt t="6590" x="3254375" y="1238250"/>
          <p14:tracePt t="6601" x="3228975" y="1238250"/>
          <p14:tracePt t="6610" x="3216275" y="1263650"/>
          <p14:tracePt t="6619" x="3192463" y="1289050"/>
          <p14:tracePt t="6633" x="3179763" y="1314450"/>
          <p14:tracePt t="6641" x="3154363" y="1327150"/>
          <p14:tracePt t="6652" x="3141663" y="1327150"/>
          <p14:tracePt t="6662" x="3141663" y="1350963"/>
          <p14:tracePt t="6669" x="3141663" y="1363663"/>
          <p14:tracePt t="6679" x="3128963" y="1363663"/>
          <p14:tracePt t="6690" x="3116263" y="1376363"/>
          <p14:tracePt t="6699" x="3103563" y="1389063"/>
          <p14:tracePt t="6709" x="3103563" y="1401763"/>
          <p14:tracePt t="6720" x="3103563" y="1439863"/>
          <p14:tracePt t="6729" x="3103563" y="1463675"/>
          <p14:tracePt t="6738" x="3103563" y="1501775"/>
          <p14:tracePt t="6750" x="3103563" y="1514475"/>
          <p14:tracePt t="6771" x="3103563" y="1539875"/>
          <p14:tracePt t="6779" x="3103563" y="1563688"/>
          <p14:tracePt t="6788" x="3103563" y="1576388"/>
          <p14:tracePt t="6798" x="3103563" y="1614488"/>
          <p14:tracePt t="6809" x="3103563" y="1627188"/>
          <p14:tracePt t="6818" x="3103563" y="1639888"/>
          <p14:tracePt t="6828" x="3103563" y="1663700"/>
          <p14:tracePt t="6839" x="3103563" y="1689100"/>
          <p14:tracePt t="6857" x="3116263" y="1727200"/>
          <p14:tracePt t="6870" x="3128963" y="1752600"/>
          <p14:tracePt t="6879" x="3141663" y="1776413"/>
          <p14:tracePt t="6898" x="3154363" y="1789113"/>
          <p14:tracePt t="6908" x="3179763" y="1814513"/>
          <p14:tracePt t="6918" x="3205163" y="1814513"/>
          <p14:tracePt t="6928" x="3205163" y="1827213"/>
          <p14:tracePt t="6937" x="3228975" y="1839913"/>
          <p14:tracePt t="6947" x="3254375" y="1852613"/>
          <p14:tracePt t="6958" x="3254375" y="1865313"/>
          <p14:tracePt t="6984" x="3305175" y="1889125"/>
          <p14:tracePt t="6988" x="3317875" y="1889125"/>
          <p14:tracePt t="6997" x="3341688" y="1901825"/>
          <p14:tracePt t="7008" x="3379788" y="1914525"/>
          <p14:tracePt t="7016" x="3392488" y="1914525"/>
          <p14:tracePt t="7030" x="3429000" y="1927225"/>
          <p14:tracePt t="7039" x="3467100" y="1939925"/>
          <p14:tracePt t="7048" x="3492500" y="1939925"/>
          <p14:tracePt t="7056" x="3530600" y="1952625"/>
          <p14:tracePt t="7066" x="3554413" y="1952625"/>
          <p14:tracePt t="7077" x="3579813" y="1965325"/>
          <p14:tracePt t="7086" x="3617913" y="1978025"/>
          <p14:tracePt t="7096" x="3654425" y="1978025"/>
          <p14:tracePt t="7108" x="3667125" y="1978025"/>
          <p14:tracePt t="7116" x="3692525" y="1978025"/>
          <p14:tracePt t="7126" x="3717925" y="1978025"/>
          <p14:tracePt t="7136" x="3756025" y="1978025"/>
          <p14:tracePt t="7145" x="3779838" y="1978025"/>
          <p14:tracePt t="7156" x="3805238" y="1978025"/>
          <p14:tracePt t="7166" x="3843338" y="1978025"/>
          <p14:tracePt t="7175" x="3867150" y="1978025"/>
          <p14:tracePt t="7185" x="3905250" y="1978025"/>
          <p14:tracePt t="7196" x="3917950" y="1978025"/>
          <p14:tracePt t="7205" x="3930650" y="1978025"/>
          <p14:tracePt t="7214" x="3956050" y="1965325"/>
          <p14:tracePt t="7226" x="3968750" y="1965325"/>
          <p14:tracePt t="7235" x="3979863" y="1952625"/>
          <p14:tracePt t="7244" x="4005263" y="1952625"/>
          <p14:tracePt t="7254" x="4017963" y="1939925"/>
          <p14:tracePt t="7265" x="4030663" y="1939925"/>
          <p14:tracePt t="7274" x="4043363" y="1939925"/>
          <p14:tracePt t="7285" x="4043363" y="1927225"/>
          <p14:tracePt t="7304" x="4056063" y="1914525"/>
          <p14:tracePt t="7315" x="4081463" y="1914525"/>
          <p14:tracePt t="7324" x="4081463" y="1901825"/>
          <p14:tracePt t="7339" x="4105275" y="1901825"/>
          <p14:tracePt t="7344" x="4130675" y="1889125"/>
          <p14:tracePt t="7354" x="4156075" y="1876425"/>
          <p14:tracePt t="7364" x="4156075" y="1865313"/>
          <p14:tracePt t="7374" x="4168775" y="1839913"/>
          <p14:tracePt t="7384" x="4205288" y="1827213"/>
          <p14:tracePt t="7393" x="4230688" y="1814513"/>
          <p14:tracePt t="7404" x="4230688" y="1801813"/>
          <p14:tracePt t="7414" x="4256088" y="1789113"/>
          <p14:tracePt t="7423" x="4268788" y="1776413"/>
          <p14:tracePt t="7443" x="4281488" y="1765300"/>
          <p14:tracePt t="7453" x="4305300" y="1739900"/>
          <p14:tracePt t="7464" x="4330700" y="1727200"/>
          <p14:tracePt t="7475" x="4330700" y="1714500"/>
          <p14:tracePt t="7484" x="4343400" y="1701800"/>
          <p14:tracePt t="7495" x="4356100" y="1676400"/>
          <p14:tracePt t="7503" x="4368800" y="1676400"/>
          <p14:tracePt t="7513" x="4368800" y="1663700"/>
          <p14:tracePt t="7524" x="4368800" y="1652588"/>
          <p14:tracePt t="7532" x="4381500" y="1639888"/>
          <p14:tracePt t="7542" x="4394200" y="1627188"/>
          <p14:tracePt t="7553" x="4406900" y="1614488"/>
          <p14:tracePt t="7562" x="4406900" y="1601788"/>
          <p14:tracePt t="7585" x="4406900" y="1589088"/>
          <p14:tracePt t="7593" x="4406900" y="1576388"/>
          <p14:tracePt t="7603" x="4406900" y="1563688"/>
          <p14:tracePt t="7623" x="4406900" y="1552575"/>
          <p14:tracePt t="7632" x="4406900" y="1539875"/>
          <p14:tracePt t="7651" x="4406900" y="1527175"/>
          <p14:tracePt t="7661" x="4406900" y="1514475"/>
          <p14:tracePt t="7672" x="4406900" y="1501775"/>
          <p14:tracePt t="7721" x="4406900" y="1489075"/>
          <p14:tracePt t="7899" x="4406900" y="1476375"/>
          <p14:tracePt t="7919" x="4406900" y="1463675"/>
          <p14:tracePt t="7950" x="4394200" y="1463675"/>
          <p14:tracePt t="7959" x="4394200" y="1450975"/>
          <p14:tracePt t="7980" x="4381500" y="1439863"/>
          <p14:tracePt t="7990" x="4368800" y="1439863"/>
          <p14:tracePt t="7999" x="4356100" y="1439863"/>
          <p14:tracePt t="8008" x="4356100" y="1427163"/>
          <p14:tracePt t="8029" x="4343400" y="1401763"/>
          <p14:tracePt t="8038" x="4330700" y="1401763"/>
          <p14:tracePt t="8059" x="4330700" y="1389063"/>
          <p14:tracePt t="8108" x="4330700" y="1376363"/>
          <p14:tracePt t="8178" x="4330700" y="1363663"/>
          <p14:tracePt t="8257" x="4330700" y="1350963"/>
          <p14:tracePt t="8286" x="4330700" y="1339850"/>
          <p14:tracePt t="8309" x="4343400" y="1327150"/>
          <p14:tracePt t="8347" x="4356100" y="1327150"/>
          <p14:tracePt t="8406" x="4356100" y="1314450"/>
          <p14:tracePt t="8654" x="4356100" y="1339850"/>
          <p14:tracePt t="8666" x="4356100" y="1363663"/>
          <p14:tracePt t="8675" x="4343400" y="1376363"/>
          <p14:tracePt t="8684" x="4343400" y="1389063"/>
          <p14:tracePt t="8695" x="4330700" y="1414463"/>
          <p14:tracePt t="8703" x="4330700" y="1439863"/>
          <p14:tracePt t="8714" x="4318000" y="1439863"/>
          <p14:tracePt t="8722" x="4305300" y="1450975"/>
          <p14:tracePt t="8733" x="4294188" y="1476375"/>
          <p14:tracePt t="8745" x="4294188" y="1489075"/>
          <p14:tracePt t="8753" x="4294188" y="1514475"/>
          <p14:tracePt t="8763" x="4294188" y="1527175"/>
          <p14:tracePt t="8783" x="4294188" y="1552575"/>
          <p14:tracePt t="8792" x="4294188" y="1563688"/>
          <p14:tracePt t="8814" x="4294188" y="1576388"/>
          <p14:tracePt t="8823" x="4294188" y="1589088"/>
          <p14:tracePt t="8832" x="4294188" y="1601788"/>
          <p14:tracePt t="8854" x="4294188" y="1614488"/>
          <p14:tracePt t="8865" x="4294188" y="1627188"/>
          <p14:tracePt t="8911" x="4294188" y="1639888"/>
          <p14:tracePt t="8933" x="4294188" y="1652588"/>
          <p14:tracePt t="8962" x="4294188" y="1663700"/>
          <p14:tracePt t="10310" x="4305300" y="1676400"/>
          <p14:tracePt t="10322" x="4318000" y="1676400"/>
          <p14:tracePt t="10332" x="4330700" y="1689100"/>
          <p14:tracePt t="10342" x="4343400" y="1689100"/>
          <p14:tracePt t="10351" x="4368800" y="1689100"/>
          <p14:tracePt t="10361" x="4368800" y="1701800"/>
          <p14:tracePt t="10370" x="4394200" y="1701800"/>
          <p14:tracePt t="10380" x="4418013" y="1714500"/>
          <p14:tracePt t="10400" x="4443413" y="1714500"/>
          <p14:tracePt t="10410" x="4481513" y="1714500"/>
          <p14:tracePt t="10429" x="4518025" y="1714500"/>
          <p14:tracePt t="10440" x="4556125" y="1714500"/>
          <p14:tracePt t="10451" x="4568825" y="1714500"/>
          <p14:tracePt t="10460" x="4594225" y="1714500"/>
          <p14:tracePt t="10470" x="4619625" y="1714500"/>
          <p14:tracePt t="10480" x="4643438" y="1714500"/>
          <p14:tracePt t="10489" x="4681538" y="1714500"/>
          <p14:tracePt t="10500" x="4706938" y="1714500"/>
          <p14:tracePt t="10508" x="4743450" y="1714500"/>
          <p14:tracePt t="10519" x="4768850" y="1714500"/>
          <p14:tracePt t="10530" x="4794250" y="1714500"/>
          <p14:tracePt t="10539" x="4832350" y="1714500"/>
          <p14:tracePt t="10550" x="4868863" y="1714500"/>
          <p14:tracePt t="10559" x="4919663" y="1714500"/>
          <p14:tracePt t="10568" x="4956175" y="1714500"/>
          <p14:tracePt t="10578" x="5006975" y="1714500"/>
          <p14:tracePt t="10587" x="5045075" y="1714500"/>
          <p14:tracePt t="10599" x="5094288" y="1714500"/>
          <p14:tracePt t="10608" x="5132388" y="1714500"/>
          <p14:tracePt t="10619" x="5145088" y="1714500"/>
          <p14:tracePt t="10627" x="5181600" y="1714500"/>
          <p14:tracePt t="10637" x="5219700" y="1714500"/>
          <p14:tracePt t="10649" x="5232400" y="1714500"/>
          <p14:tracePt t="10658" x="5270500" y="1714500"/>
          <p14:tracePt t="10668" x="5294313" y="1714500"/>
          <p14:tracePt t="10687" x="5319713" y="1714500"/>
          <p14:tracePt t="10697" x="5345113" y="1714500"/>
          <p14:tracePt t="10718" x="5357813" y="1714500"/>
          <p14:tracePt t="10738" x="5370513" y="1714500"/>
          <p14:tracePt t="10747" x="5383213" y="1714500"/>
          <p14:tracePt t="10777" x="5394325" y="1714500"/>
          <p14:tracePt t="10827" x="5407025" y="1714500"/>
          <p14:tracePt t="11530" x="5383213" y="1714500"/>
          <p14:tracePt t="11541" x="5370513" y="1714500"/>
          <p14:tracePt t="11551" x="5357813" y="1714500"/>
          <p14:tracePt t="11560" x="5332413" y="1701800"/>
          <p14:tracePt t="11571" x="5319713" y="1701800"/>
          <p14:tracePt t="11582" x="5307013" y="1689100"/>
          <p14:tracePt t="11592" x="5281613" y="1676400"/>
          <p14:tracePt t="11611" x="5257800" y="1676400"/>
          <p14:tracePt t="11619" x="5245100" y="1676400"/>
          <p14:tracePt t="11649" x="5232400" y="1676400"/>
          <p14:tracePt t="11670" x="5219700" y="1676400"/>
          <p14:tracePt t="11680" x="5207000" y="1676400"/>
          <p14:tracePt t="11848" x="5194300" y="1676400"/>
          <p14:tracePt t="11870" x="5181600" y="1676400"/>
          <p14:tracePt t="11887" x="5157788" y="1676400"/>
          <p14:tracePt t="11897" x="5106988" y="1676400"/>
          <p14:tracePt t="11909" x="5057775" y="1676400"/>
          <p14:tracePt t="11919" x="5032375" y="1676400"/>
          <p14:tracePt t="11930" x="5006975" y="1676400"/>
          <p14:tracePt t="11937" x="4981575" y="1676400"/>
          <p14:tracePt t="11947" x="4968875" y="1676400"/>
          <p14:tracePt t="11976" x="4956175" y="1676400"/>
          <p14:tracePt t="11987" x="4945063" y="1676400"/>
          <p14:tracePt t="12016" x="4932363" y="1676400"/>
          <p14:tracePt t="12027" x="4919663" y="1676400"/>
          <p14:tracePt t="13158" x="4956175" y="1676400"/>
          <p14:tracePt t="13167" x="5006975" y="1701800"/>
          <p14:tracePt t="13177" x="5068888" y="1727200"/>
          <p14:tracePt t="13187" x="5181600" y="1739900"/>
          <p14:tracePt t="13196" x="5294313" y="1765300"/>
          <p14:tracePt t="13207" x="5470525" y="1765300"/>
          <p14:tracePt t="13218" x="5619750" y="1765300"/>
          <p14:tracePt t="13226" x="5808663" y="1765300"/>
          <p14:tracePt t="13238" x="5995988" y="1765300"/>
          <p14:tracePt t="13247" x="6146800" y="1765300"/>
          <p14:tracePt t="13257" x="6359525" y="1727200"/>
          <p14:tracePt t="13267" x="6584950" y="1714500"/>
          <p14:tracePt t="13277" x="6859588" y="1676400"/>
          <p14:tracePt t="13287" x="7059613" y="1652588"/>
          <p14:tracePt t="13296" x="7272338" y="1627188"/>
          <p14:tracePt t="13307" x="7485063" y="1601788"/>
          <p14:tracePt t="13317" x="7673975" y="1589088"/>
          <p14:tracePt t="13326" x="7810500" y="1563688"/>
          <p14:tracePt t="13336" x="7935913" y="1563688"/>
          <p14:tracePt t="13346" x="8023225" y="1563688"/>
          <p14:tracePt t="13356" x="8086725" y="1563688"/>
          <p14:tracePt t="13366" x="8123238" y="1563688"/>
          <p14:tracePt t="13376" x="8186738" y="1563688"/>
          <p14:tracePt t="13385" x="8235950" y="1563688"/>
          <p14:tracePt t="13395" x="8274050" y="1552575"/>
          <p14:tracePt t="13417" x="8312150" y="1552575"/>
          <p14:tracePt t="13427" x="8348663" y="1552575"/>
          <p14:tracePt t="13435" x="8361363" y="1552575"/>
          <p14:tracePt t="13448" x="8399463" y="1539875"/>
          <p14:tracePt t="13461" x="8435975" y="1539875"/>
          <p14:tracePt t="13467" x="8448675" y="1539875"/>
          <p14:tracePt t="13477" x="8486775" y="1539875"/>
          <p14:tracePt t="13485" x="8512175" y="1527175"/>
          <p14:tracePt t="13495" x="8524875" y="1527175"/>
          <p14:tracePt t="13514" x="8537575" y="1527175"/>
          <p14:tracePt t="13534" x="8548688" y="1527175"/>
          <p14:tracePt t="13545" x="8561388" y="1527175"/>
          <p14:tracePt t="13576" x="8574088" y="1527175"/>
          <p14:tracePt t="13803" x="8574088" y="1514475"/>
          <p14:tracePt t="13815" x="8586788" y="1514475"/>
          <p14:tracePt t="13823" x="8599488" y="1489075"/>
          <p14:tracePt t="13832" x="8624888" y="1463675"/>
          <p14:tracePt t="13842" x="8650288" y="1427163"/>
          <p14:tracePt t="13852" x="8661400" y="1376363"/>
          <p14:tracePt t="13862" x="8674100" y="1339850"/>
          <p14:tracePt t="13872" x="8686800" y="1301750"/>
          <p14:tracePt t="13884" x="8699500" y="1263650"/>
          <p14:tracePt t="13891" x="8712200" y="1250950"/>
          <p14:tracePt t="13903" x="8712200" y="1214438"/>
          <p14:tracePt t="13915" x="8712200" y="1189038"/>
          <p14:tracePt t="13923" x="8712200" y="1176338"/>
          <p14:tracePt t="13932" x="8712200" y="1163638"/>
          <p14:tracePt t="13941" x="8712200" y="1138238"/>
          <p14:tracePt t="13961" x="8712200" y="1114425"/>
          <p14:tracePt t="13984" x="8699500" y="1076325"/>
          <p14:tracePt t="13990" x="8699500" y="1063625"/>
          <p14:tracePt t="14001" x="8686800" y="1038225"/>
          <p14:tracePt t="14010" x="8674100" y="1014413"/>
          <p14:tracePt t="14021" x="8674100" y="1001713"/>
          <p14:tracePt t="14030" x="8661400" y="989013"/>
          <p14:tracePt t="14041" x="8650288" y="963613"/>
          <p14:tracePt t="14051" x="8624888" y="950913"/>
          <p14:tracePt t="14059" x="8612188" y="950913"/>
          <p14:tracePt t="14070" x="8574088" y="925513"/>
          <p14:tracePt t="14080" x="8548688" y="912813"/>
          <p14:tracePt t="14090" x="8512175" y="901700"/>
          <p14:tracePt t="14101" x="8486775" y="876300"/>
          <p14:tracePt t="14113" x="8474075" y="863600"/>
          <p14:tracePt t="14122" x="8448675" y="850900"/>
          <p14:tracePt t="14129" x="8412163" y="850900"/>
          <p14:tracePt t="14141" x="8399463" y="850900"/>
          <p14:tracePt t="14149" x="8386763" y="850900"/>
          <p14:tracePt t="14160" x="8361363" y="850900"/>
          <p14:tracePt t="14170" x="8348663" y="850900"/>
          <p14:tracePt t="14179" x="8335963" y="850900"/>
          <p14:tracePt t="14189" x="8299450" y="850900"/>
          <p14:tracePt t="14200" x="8286750" y="850900"/>
          <p14:tracePt t="14210" x="8261350" y="850900"/>
          <p14:tracePt t="14220" x="8223250" y="850900"/>
          <p14:tracePt t="14232" x="8186738" y="876300"/>
          <p14:tracePt t="14240" x="8161338" y="901700"/>
          <p14:tracePt t="14248" x="8110538" y="938213"/>
          <p14:tracePt t="14261" x="8074025" y="976313"/>
          <p14:tracePt t="14268" x="8035925" y="1001713"/>
          <p14:tracePt t="14279" x="7999413" y="1025525"/>
          <p14:tracePt t="14290" x="7986713" y="1050925"/>
          <p14:tracePt t="14298" x="7948613" y="1089025"/>
          <p14:tracePt t="14307" x="7923213" y="1114425"/>
          <p14:tracePt t="14318" x="7886700" y="1138238"/>
          <p14:tracePt t="14328" x="7848600" y="1150938"/>
          <p14:tracePt t="14337" x="7835900" y="1189038"/>
          <p14:tracePt t="14348" x="7810500" y="1201738"/>
          <p14:tracePt t="14360" x="7797800" y="1227138"/>
          <p14:tracePt t="14369" x="7785100" y="1250950"/>
          <p14:tracePt t="14379" x="7773988" y="1263650"/>
          <p14:tracePt t="14389" x="7773988" y="1289050"/>
          <p14:tracePt t="14397" x="7761288" y="1301750"/>
          <p14:tracePt t="14408" x="7748588" y="1314450"/>
          <p14:tracePt t="14417" x="7735888" y="1339850"/>
          <p14:tracePt t="14427" x="7735888" y="1363663"/>
          <p14:tracePt t="14438" x="7735888" y="1376363"/>
          <p14:tracePt t="14456" x="7735888" y="1401763"/>
          <p14:tracePt t="14466" x="7735888" y="1414463"/>
          <p14:tracePt t="14490" x="7735888" y="1427163"/>
          <p14:tracePt t="14499" x="7735888" y="1439863"/>
          <p14:tracePt t="14518" x="7735888" y="1450975"/>
          <p14:tracePt t="14527" x="7735888" y="1463675"/>
          <p14:tracePt t="14536" x="7735888" y="1476375"/>
          <p14:tracePt t="14556" x="7735888" y="1501775"/>
          <p14:tracePt t="14567" x="7735888" y="1514475"/>
          <p14:tracePt t="14575" x="7735888" y="1539875"/>
          <p14:tracePt t="14586" x="7735888" y="1552575"/>
          <p14:tracePt t="14597" x="7748588" y="1563688"/>
          <p14:tracePt t="14606" x="7748588" y="1576388"/>
          <p14:tracePt t="14618" x="7761288" y="1589088"/>
          <p14:tracePt t="14626" x="7761288" y="1601788"/>
          <p14:tracePt t="14641" x="7773988" y="1614488"/>
          <p14:tracePt t="14646" x="7785100" y="1627188"/>
          <p14:tracePt t="14655" x="7785100" y="1639888"/>
          <p14:tracePt t="14665" x="7797800" y="1639888"/>
          <p14:tracePt t="14677" x="7797800" y="1652588"/>
          <p14:tracePt t="14685" x="7810500" y="1663700"/>
          <p14:tracePt t="14695" x="7823200" y="1676400"/>
          <p14:tracePt t="14715" x="7835900" y="1689100"/>
          <p14:tracePt t="14725" x="7848600" y="1714500"/>
          <p14:tracePt t="14741" x="7861300" y="1714500"/>
          <p14:tracePt t="14746" x="7886700" y="1714500"/>
          <p14:tracePt t="14755" x="7897813" y="1727200"/>
          <p14:tracePt t="14766" x="7910513" y="1727200"/>
          <p14:tracePt t="14774" x="7935913" y="1739900"/>
          <p14:tracePt t="14784" x="7948613" y="1752600"/>
          <p14:tracePt t="14795" x="7961313" y="1752600"/>
          <p14:tracePt t="14805" x="7974013" y="1765300"/>
          <p14:tracePt t="14814" x="7986713" y="1765300"/>
          <p14:tracePt t="14824" x="7999413" y="1776413"/>
          <p14:tracePt t="14844" x="8010525" y="1776413"/>
          <p14:tracePt t="14854" x="8023225" y="1776413"/>
          <p14:tracePt t="14863" x="8023225" y="1789113"/>
          <p14:tracePt t="14874" x="8048625" y="1789113"/>
          <p14:tracePt t="14885" x="8074025" y="1789113"/>
          <p14:tracePt t="14903" x="8099425" y="1789113"/>
          <p14:tracePt t="14914" x="8110538" y="1789113"/>
          <p14:tracePt t="14923" x="8123238" y="1789113"/>
          <p14:tracePt t="14933" x="8148638" y="1789113"/>
          <p14:tracePt t="14967" x="8199438" y="1789113"/>
          <p14:tracePt t="14983" x="8223250" y="1776413"/>
          <p14:tracePt t="14993" x="8248650" y="1776413"/>
          <p14:tracePt t="15014" x="8274050" y="1776413"/>
          <p14:tracePt t="15022" x="8299450" y="1765300"/>
          <p14:tracePt t="15033" x="8299450" y="1739900"/>
          <p14:tracePt t="15043" x="8324850" y="1727200"/>
          <p14:tracePt t="15052" x="8348663" y="1714500"/>
          <p14:tracePt t="15067" x="8361363" y="1714500"/>
          <p14:tracePt t="15075" x="8374063" y="1701800"/>
          <p14:tracePt t="15083" x="8399463" y="1689100"/>
          <p14:tracePt t="15095" x="8424863" y="1676400"/>
          <p14:tracePt t="15103" x="8424863" y="1663700"/>
          <p14:tracePt t="15115" x="8435975" y="1663700"/>
          <p14:tracePt t="15122" x="8435975" y="1652588"/>
          <p14:tracePt t="15131" x="8448675" y="1639888"/>
          <p14:tracePt t="15141" x="8448675" y="1627188"/>
          <p14:tracePt t="15152" x="8461375" y="1627188"/>
          <p14:tracePt t="15161" x="8461375" y="1614488"/>
          <p14:tracePt t="15171" x="8474075" y="1601788"/>
          <p14:tracePt t="15181" x="8486775" y="1601788"/>
          <p14:tracePt t="15191" x="8486775" y="1589088"/>
          <p14:tracePt t="15201" x="8499475" y="1589088"/>
          <p14:tracePt t="15213" x="8499475" y="1576388"/>
          <p14:tracePt t="15233" x="8512175" y="1563688"/>
          <p14:tracePt t="15241" x="8524875" y="1563688"/>
          <p14:tracePt t="15251" x="8537575" y="1563688"/>
          <p14:tracePt t="15271" x="8537575" y="1552575"/>
          <p14:tracePt t="15290" x="8537575" y="1539875"/>
          <p14:tracePt t="15450" x="8537575" y="1563688"/>
          <p14:tracePt t="15458" x="8537575" y="1614488"/>
          <p14:tracePt t="15469" x="8537575" y="1663700"/>
          <p14:tracePt t="15480" x="8524875" y="1701800"/>
          <p14:tracePt t="15490" x="8512175" y="1739900"/>
          <p14:tracePt t="15499" x="8486775" y="1776413"/>
          <p14:tracePt t="15509" x="8474075" y="1789113"/>
          <p14:tracePt t="15519" x="8461375" y="1814513"/>
          <p14:tracePt t="15528" x="8448675" y="1839913"/>
          <p14:tracePt t="15538" x="8435975" y="1852613"/>
          <p14:tracePt t="15558" x="8435975" y="1865313"/>
          <p14:tracePt t="15569" x="8424863" y="1876425"/>
          <p14:tracePt t="15577" x="8412163" y="1876425"/>
          <p14:tracePt t="15599" x="8412163" y="1889125"/>
          <p14:tracePt t="15609" x="8399463" y="1889125"/>
          <p14:tracePt t="15622" x="8399463" y="1901825"/>
          <p14:tracePt t="15638" x="8399463" y="1914525"/>
          <p14:tracePt t="16729" x="8386763" y="1914525"/>
          <p14:tracePt t="16739" x="8374063" y="1914525"/>
          <p14:tracePt t="16759" x="8324850" y="1914525"/>
          <p14:tracePt t="16767" x="8174038" y="1914525"/>
          <p14:tracePt t="16778" x="7823200" y="1914525"/>
          <p14:tracePt t="16789" x="7072313" y="1965325"/>
          <p14:tracePt t="16798" x="6283325" y="2027238"/>
          <p14:tracePt t="16808" x="5394325" y="2127250"/>
          <p14:tracePt t="16820" x="4630738" y="2252663"/>
          <p14:tracePt t="16828" x="3956050" y="2365375"/>
          <p14:tracePt t="16837" x="3517900" y="2465388"/>
          <p14:tracePt t="16848" x="3016250" y="2552700"/>
          <p14:tracePt t="16857" x="2767013" y="2603500"/>
          <p14:tracePt t="16869" x="2541588" y="2640013"/>
          <p14:tracePt t="16878" x="2352675" y="2652713"/>
          <p14:tracePt t="16887" x="2178050" y="2678113"/>
          <p14:tracePt t="16898" x="2078038" y="2690813"/>
          <p14:tracePt t="16908" x="1965325" y="2690813"/>
          <p14:tracePt t="16918" x="1878013" y="2690813"/>
          <p14:tracePt t="16927" x="1814513" y="2690813"/>
          <p14:tracePt t="16938" x="1739900" y="2690813"/>
          <p14:tracePt t="16947" x="1677988" y="2690813"/>
          <p14:tracePt t="16957" x="1627188" y="2678113"/>
          <p14:tracePt t="16967" x="1577975" y="2665413"/>
          <p14:tracePt t="16976" x="1539875" y="2640013"/>
          <p14:tracePt t="16986" x="1489075" y="2616200"/>
          <p14:tracePt t="16997" x="1439863" y="2590800"/>
          <p14:tracePt t="17006" x="1389063" y="2565400"/>
          <p14:tracePt t="17017" x="1352550" y="2552700"/>
          <p14:tracePt t="17027" x="1327150" y="2527300"/>
          <p14:tracePt t="17036" x="1289050" y="2516188"/>
          <p14:tracePt t="17046" x="1252538" y="2503488"/>
          <p14:tracePt t="17057" x="1214438" y="2478088"/>
          <p14:tracePt t="17066" x="1201738" y="2465388"/>
          <p14:tracePt t="17087" x="1176338" y="2465388"/>
          <p14:tracePt t="17100" x="1139825" y="2452688"/>
          <p14:tracePt t="17106" x="1114425" y="2452688"/>
          <p14:tracePt t="17116" x="1076325" y="2439988"/>
          <p14:tracePt t="17126" x="1050925" y="2427288"/>
          <p14:tracePt t="17135" x="1027113" y="2427288"/>
          <p14:tracePt t="17146" x="989013" y="2414588"/>
          <p14:tracePt t="17157" x="925513" y="2403475"/>
          <p14:tracePt t="17166" x="876300" y="2390775"/>
          <p14:tracePt t="17177" x="850900" y="2365375"/>
          <p14:tracePt t="17186" x="825500" y="2352675"/>
          <p14:tracePt t="17195" x="814388" y="2339975"/>
          <p14:tracePt t="17205" x="788988" y="2327275"/>
          <p14:tracePt t="17215" x="776288" y="2327275"/>
          <p14:tracePt t="17225" x="763588" y="2314575"/>
          <p14:tracePt t="17237" x="750888" y="2303463"/>
          <p14:tracePt t="17254" x="738188" y="2290763"/>
          <p14:tracePt t="17274" x="738188" y="2278063"/>
          <p14:tracePt t="17284" x="738188" y="2265363"/>
          <p14:tracePt t="17304" x="750888" y="2252663"/>
          <p14:tracePt t="17314" x="763588" y="2252663"/>
          <p14:tracePt t="17323" x="776288" y="2252663"/>
          <p14:tracePt t="17334" x="801688" y="2239963"/>
          <p14:tracePt t="17344" x="814388" y="2227263"/>
          <p14:tracePt t="17356" x="825500" y="2227263"/>
          <p14:tracePt t="17365" x="850900" y="2214563"/>
          <p14:tracePt t="17374" x="863600" y="2214563"/>
          <p14:tracePt t="17384" x="876300" y="2201863"/>
          <p14:tracePt t="17393" x="901700" y="2201863"/>
          <p14:tracePt t="17403" x="914400" y="2201863"/>
          <p14:tracePt t="17423" x="925513" y="2201863"/>
          <p14:tracePt t="17433" x="938213" y="2201863"/>
          <p14:tracePt t="17464" x="950913" y="2201863"/>
          <p14:tracePt t="17483" x="963613" y="2201863"/>
          <p14:tracePt t="17492" x="976313" y="2201863"/>
          <p14:tracePt t="17522" x="989013" y="2201863"/>
          <p14:tracePt t="17562" x="1001713" y="2201863"/>
          <p14:tracePt t="17583" x="1001713" y="2190750"/>
          <p14:tracePt t="17594" x="1014413" y="2190750"/>
          <p14:tracePt t="17602" x="1027113" y="2178050"/>
          <p14:tracePt t="17624" x="1038225" y="2165350"/>
          <p14:tracePt t="17641" x="1050925" y="2165350"/>
          <p14:tracePt t="17661" x="1076325" y="2152650"/>
          <p14:tracePt t="17671" x="1089025" y="2139950"/>
          <p14:tracePt t="17681" x="1101725" y="2139950"/>
          <p14:tracePt t="17691" x="1127125" y="2127250"/>
          <p14:tracePt t="17702" x="1139825" y="2127250"/>
          <p14:tracePt t="17711" x="1150938" y="2127250"/>
          <p14:tracePt t="17720" x="1176338" y="2114550"/>
          <p14:tracePt t="17743" x="1201738" y="2101850"/>
          <p14:tracePt t="17752" x="1227138" y="2101850"/>
          <p14:tracePt t="17760" x="1227138" y="2089150"/>
          <p14:tracePt t="17771" x="1252538" y="2089150"/>
          <p14:tracePt t="17780" x="1276350" y="2078038"/>
          <p14:tracePt t="17810" x="1289050" y="2078038"/>
          <p14:tracePt t="17831" x="1301750" y="2078038"/>
          <p14:tracePt t="17839" x="1314450" y="2078038"/>
          <p14:tracePt t="18071" x="1327150" y="2078038"/>
          <p14:tracePt t="18149" x="1339850" y="2078038"/>
          <p14:tracePt t="18157" x="1352550" y="2078038"/>
          <p14:tracePt t="18230" x="1363663" y="2078038"/>
          <p14:tracePt t="18249" x="1376363" y="2078038"/>
          <p14:tracePt t="18306" x="1389063" y="2078038"/>
          <p14:tracePt t="18316" x="1401763" y="2078038"/>
          <p14:tracePt t="18336" x="1414463" y="2078038"/>
          <p14:tracePt t="18385" x="1427163" y="2078038"/>
          <p14:tracePt t="18395" x="1439863" y="2078038"/>
          <p14:tracePt t="18426" x="1452563" y="2078038"/>
          <p14:tracePt t="18456" x="1465263" y="2078038"/>
          <p14:tracePt t="18465" x="1465263" y="2065338"/>
          <p14:tracePt t="18505" x="1476375" y="2052638"/>
          <p14:tracePt t="18514" x="1489075" y="2052638"/>
          <p14:tracePt t="18524" x="1489075" y="2039938"/>
          <p14:tracePt t="18564" x="1501775" y="2027238"/>
          <p14:tracePt t="18653" x="1501775" y="2014538"/>
          <p14:tracePt t="18665" x="1514475" y="2014538"/>
          <p14:tracePt t="18684" x="1527175" y="2001838"/>
          <p14:tracePt t="18694" x="1527175" y="1989138"/>
          <p14:tracePt t="18702" x="1539875" y="1978025"/>
          <p14:tracePt t="18712" x="1552575" y="1978025"/>
          <p14:tracePt t="18723" x="1552575" y="1965325"/>
          <p14:tracePt t="18733" x="1552575" y="1952625"/>
          <p14:tracePt t="18742" x="1552575" y="1939925"/>
          <p14:tracePt t="18763" x="1552575" y="1927225"/>
          <p14:tracePt t="18773" x="1552575" y="1914525"/>
          <p14:tracePt t="18793" x="1552575" y="1901825"/>
          <p14:tracePt t="18804" x="1552575" y="1876425"/>
          <p14:tracePt t="18813" x="1552575" y="1865313"/>
          <p14:tracePt t="18832" x="1552575" y="1852613"/>
          <p14:tracePt t="18843" x="1552575" y="1839913"/>
          <p14:tracePt t="18854" x="1539875" y="1839913"/>
          <p14:tracePt t="18861" x="1527175" y="1827213"/>
          <p14:tracePt t="18871" x="1527175" y="1814513"/>
          <p14:tracePt t="18883" x="1514475" y="1801813"/>
          <p14:tracePt t="18906" x="1501775" y="1789113"/>
          <p14:tracePt t="18922" x="1501775" y="1776413"/>
          <p14:tracePt t="18933" x="1489075" y="1776413"/>
          <p14:tracePt t="18942" x="1476375" y="1765300"/>
          <p14:tracePt t="18953" x="1465263" y="1765300"/>
          <p14:tracePt t="18981" x="1452563" y="1752600"/>
          <p14:tracePt t="18991" x="1439863" y="1752600"/>
          <p14:tracePt t="19000" x="1439863" y="1739900"/>
          <p14:tracePt t="19010" x="1427163" y="1739900"/>
          <p14:tracePt t="19040" x="1427163" y="1727200"/>
          <p14:tracePt t="19060" x="1414463" y="1727200"/>
          <p14:tracePt t="19080" x="1401763" y="1727200"/>
          <p14:tracePt t="19099" x="1389063" y="1727200"/>
          <p14:tracePt t="19143" x="1376363" y="1727200"/>
          <p14:tracePt t="19149" x="1363663" y="1727200"/>
          <p14:tracePt t="19180" x="1352550" y="1727200"/>
          <p14:tracePt t="19190" x="1339850" y="1727200"/>
          <p14:tracePt t="19199" x="1339850" y="1739900"/>
          <p14:tracePt t="19209" x="1327150" y="1765300"/>
          <p14:tracePt t="19230" x="1314450" y="1776413"/>
          <p14:tracePt t="19238" x="1301750" y="1789113"/>
          <p14:tracePt t="19249" x="1301750" y="1801813"/>
          <p14:tracePt t="19260" x="1289050" y="1801813"/>
          <p14:tracePt t="19268" x="1289050" y="1814513"/>
          <p14:tracePt t="19280" x="1289050" y="1827213"/>
          <p14:tracePt t="19298" x="1289050" y="1839913"/>
          <p14:tracePt t="19308" x="1289050" y="1852613"/>
          <p14:tracePt t="19318" x="1289050" y="1865313"/>
          <p14:tracePt t="19337" x="1289050" y="1876425"/>
          <p14:tracePt t="19348" x="1289050" y="1889125"/>
          <p14:tracePt t="19359" x="1289050" y="1901825"/>
          <p14:tracePt t="19388" x="1289050" y="1914525"/>
          <p14:tracePt t="19417" x="1289050" y="1927225"/>
          <p14:tracePt t="19457" x="1289050" y="1939925"/>
          <p14:tracePt t="19467" x="1289050" y="1952625"/>
          <p14:tracePt t="19476" x="1301750" y="1965325"/>
          <p14:tracePt t="19487" x="1314450" y="1965325"/>
          <p14:tracePt t="19509" x="1314450" y="1978025"/>
          <p14:tracePt t="19528" x="1314450" y="1989138"/>
          <p14:tracePt t="19557" x="1314450" y="2001838"/>
          <p14:tracePt t="19576" x="1327150" y="2001838"/>
          <p14:tracePt t="19586" x="1339850" y="2001838"/>
          <p14:tracePt t="19596" x="1339850" y="2014538"/>
          <p14:tracePt t="19775" x="1352550" y="2027238"/>
          <p14:tracePt t="19825" x="1363663" y="2027238"/>
          <p14:tracePt t="19834" x="1376363" y="2027238"/>
          <p14:tracePt t="19863" x="1389063" y="2027238"/>
          <p14:tracePt t="19884" x="1401763" y="2027238"/>
          <p14:tracePt t="19893" x="1414463" y="2027238"/>
          <p14:tracePt t="19923" x="1427163" y="2027238"/>
          <p14:tracePt t="19943" x="1439863" y="2027238"/>
          <p14:tracePt t="19959" x="1452563" y="2027238"/>
          <p14:tracePt t="19983" x="1465263" y="2027238"/>
          <p14:tracePt t="20122" x="1476375" y="2027238"/>
          <p14:tracePt t="20161" x="1489075" y="2027238"/>
          <p14:tracePt t="20172" x="1501775" y="2027238"/>
          <p14:tracePt t="20191" x="1514475" y="2027238"/>
          <p14:tracePt t="20213" x="1527175" y="2027238"/>
          <p14:tracePt t="20221" x="1527175" y="2014538"/>
          <p14:tracePt t="20241" x="1539875" y="2014538"/>
          <p14:tracePt t="20252" x="1552575" y="2014538"/>
          <p14:tracePt t="20262" x="1552575" y="2001838"/>
          <p14:tracePt t="20280" x="1552575" y="1989138"/>
          <p14:tracePt t="20300" x="1565275" y="1978025"/>
          <p14:tracePt t="20311" x="1577975" y="1978025"/>
          <p14:tracePt t="20339" x="1589088" y="1965325"/>
          <p14:tracePt t="20349" x="1601788" y="1952625"/>
          <p14:tracePt t="20360" x="1601788" y="1939925"/>
          <p14:tracePt t="20381" x="1614488" y="1939925"/>
          <p14:tracePt t="20392" x="1614488" y="1927225"/>
          <p14:tracePt t="20400" x="1627188" y="1914525"/>
          <p14:tracePt t="20423" x="1639888" y="1901825"/>
          <p14:tracePt t="20430" x="1652588" y="1889125"/>
          <p14:tracePt t="20439" x="1652588" y="1876425"/>
          <p14:tracePt t="20459" x="1665288" y="1876425"/>
          <p14:tracePt t="20468" x="1677988" y="1876425"/>
          <p14:tracePt t="20479" x="1677988" y="1865313"/>
          <p14:tracePt t="20490" x="1677988" y="1852613"/>
          <p14:tracePt t="20499" x="1689100" y="1852613"/>
          <p14:tracePt t="20513" x="1701800" y="1839913"/>
          <p14:tracePt t="20518" x="1714500" y="1839913"/>
          <p14:tracePt t="20549" x="1727200" y="1827213"/>
          <p14:tracePt t="20568" x="1739900" y="1814513"/>
          <p14:tracePt t="20577" x="1752600" y="1814513"/>
          <p14:tracePt t="20609" x="1765300" y="1801813"/>
          <p14:tracePt t="20619" x="1778000" y="1801813"/>
          <p14:tracePt t="20631" x="1778000" y="1789113"/>
          <p14:tracePt t="20648" x="1790700" y="1776413"/>
          <p14:tracePt t="20659" x="1801813" y="1776413"/>
          <p14:tracePt t="20677" x="1814513" y="1776413"/>
          <p14:tracePt t="20707" x="1827213" y="1776413"/>
          <p14:tracePt t="20717" x="1839913" y="1776413"/>
          <p14:tracePt t="20739" x="1852613" y="1776413"/>
          <p14:tracePt t="20760" x="1852613" y="1765300"/>
          <p14:tracePt t="20768" x="1865313" y="1765300"/>
          <p14:tracePt t="20777" x="1878013" y="1765300"/>
          <p14:tracePt t="20796" x="1878013" y="1752600"/>
          <p14:tracePt t="20895" x="1890713" y="1752600"/>
          <p14:tracePt t="20975" x="1903413" y="1752600"/>
          <p14:tracePt t="21570" x="1903413" y="1765300"/>
          <p14:tracePt t="21580" x="1903413" y="1789113"/>
          <p14:tracePt t="21590" x="1903413" y="1814513"/>
          <p14:tracePt t="21600" x="1903413" y="1839913"/>
          <p14:tracePt t="21609" x="1903413" y="1876425"/>
          <p14:tracePt t="21620" x="1903413" y="1901825"/>
          <p14:tracePt t="21629" x="1903413" y="1927225"/>
          <p14:tracePt t="21643" x="1903413" y="1952625"/>
          <p14:tracePt t="21650" x="1903413" y="1965325"/>
          <p14:tracePt t="21659" x="1903413" y="1978025"/>
          <p14:tracePt t="21679" x="1903413" y="1989138"/>
          <p14:tracePt t="21692" x="1903413" y="2001838"/>
          <p14:tracePt t="21720" x="1903413" y="2014538"/>
          <p14:tracePt t="21749" x="1903413" y="2027238"/>
          <p14:tracePt t="21761" x="1903413" y="2039938"/>
          <p14:tracePt t="21790" x="1903413" y="2052638"/>
          <p14:tracePt t="21800" x="1903413" y="2065338"/>
          <p14:tracePt t="21819" x="1903413" y="2078038"/>
          <p14:tracePt t="21869" x="1903413" y="2089150"/>
          <p14:tracePt t="21897" x="1903413" y="2101850"/>
          <p14:tracePt t="21938" x="1903413" y="2114550"/>
          <p14:tracePt t="22036" x="1903413" y="2127250"/>
          <p14:tracePt t="22106" x="1903413" y="2139950"/>
          <p14:tracePt t="22146" x="1903413" y="2152650"/>
          <p14:tracePt t="22155" x="1903413" y="2165350"/>
          <p14:tracePt t="22165" x="1903413" y="2178050"/>
          <p14:tracePt t="22196" x="1903413" y="2190750"/>
          <p14:tracePt t="22205" x="1890713" y="2201863"/>
          <p14:tracePt t="22216" x="1890713" y="2214563"/>
          <p14:tracePt t="22254" x="1890713" y="2227263"/>
          <p14:tracePt t="22284" x="1890713" y="2239963"/>
          <p14:tracePt t="22359" x="1890713" y="2252663"/>
          <p14:tracePt t="23921" x="1878013" y="2252663"/>
          <p14:tracePt t="23941" x="1852613" y="2252663"/>
          <p14:tracePt t="23952" x="1801813" y="2252663"/>
          <p14:tracePt t="23962" x="1714500" y="2252663"/>
          <p14:tracePt t="23971" x="1652588" y="2239963"/>
          <p14:tracePt t="23981" x="1601788" y="2227263"/>
          <p14:tracePt t="23990" x="1577975" y="2214563"/>
          <p14:tracePt t="24002" x="1539875" y="2201863"/>
          <p14:tracePt t="24010" x="1514475" y="2201863"/>
          <p14:tracePt t="24023" x="1514475" y="2190750"/>
          <p14:tracePt t="24030" x="1501775" y="2190750"/>
          <p14:tracePt t="24040" x="1489075" y="2190750"/>
          <p14:tracePt t="24060" x="1476375" y="2190750"/>
          <p14:tracePt t="24152" x="1476375" y="2178050"/>
          <p14:tracePt t="24229" x="1465263" y="2165350"/>
          <p14:tracePt t="24280" x="1465263" y="2152650"/>
          <p14:tracePt t="24291" x="1452563" y="2152650"/>
          <p14:tracePt t="24318" x="1439863" y="2152650"/>
          <p14:tracePt t="24328" x="1427163" y="2139950"/>
          <p14:tracePt t="24337" x="1414463" y="2139950"/>
          <p14:tracePt t="24349" x="1414463" y="2127250"/>
          <p14:tracePt t="24367" x="1401763" y="2127250"/>
          <p14:tracePt t="24387" x="1389063" y="2114550"/>
          <p14:tracePt t="24399" x="1376363" y="2114550"/>
          <p14:tracePt t="24470" x="1363663" y="2101850"/>
          <p14:tracePt t="24478" x="1352550" y="2101850"/>
          <p14:tracePt t="25191" x="1352550" y="2089150"/>
          <p14:tracePt t="25253" x="1376363" y="2089150"/>
          <p14:tracePt t="25263" x="1389063" y="2089150"/>
          <p14:tracePt t="25273" x="1414463" y="2089150"/>
          <p14:tracePt t="25283" x="1452563" y="2089150"/>
          <p14:tracePt t="25292" x="1465263" y="2089150"/>
          <p14:tracePt t="25300" x="1501775" y="2089150"/>
          <p14:tracePt t="25311" x="1539875" y="2078038"/>
          <p14:tracePt t="25320" x="1565275" y="2078038"/>
          <p14:tracePt t="25331" x="1589088" y="2078038"/>
          <p14:tracePt t="25339" x="1639888" y="2078038"/>
          <p14:tracePt t="25350" x="1689100" y="2078038"/>
          <p14:tracePt t="25360" x="1727200" y="2078038"/>
          <p14:tracePt t="25370" x="1765300" y="2078038"/>
          <p14:tracePt t="25379" x="1814513" y="2078038"/>
          <p14:tracePt t="25390" x="1865313" y="2078038"/>
          <p14:tracePt t="25399" x="1903413" y="2078038"/>
          <p14:tracePt t="25410" x="1952625" y="2078038"/>
          <p14:tracePt t="25420" x="1978025" y="2078038"/>
          <p14:tracePt t="25431" x="2027238" y="2078038"/>
          <p14:tracePt t="25439" x="2065338" y="2078038"/>
          <p14:tracePt t="25450" x="2090738" y="2078038"/>
          <p14:tracePt t="25459" x="2127250" y="2078038"/>
          <p14:tracePt t="25469" x="2152650" y="2078038"/>
          <p14:tracePt t="25479" x="2190750" y="2078038"/>
          <p14:tracePt t="25488" x="2228850" y="2078038"/>
          <p14:tracePt t="25499" x="2265363" y="2078038"/>
          <p14:tracePt t="25509" x="2290763" y="2078038"/>
          <p14:tracePt t="25519" x="2316163" y="2078038"/>
          <p14:tracePt t="25528" x="2352675" y="2078038"/>
          <p14:tracePt t="25540" x="2378075" y="2078038"/>
          <p14:tracePt t="25550" x="2390775" y="2078038"/>
          <p14:tracePt t="25560" x="2403475" y="2078038"/>
          <p14:tracePt t="25569" x="2428875" y="2078038"/>
          <p14:tracePt t="25578" x="2441575" y="2078038"/>
          <p14:tracePt t="25599" x="2452688" y="2078038"/>
          <p14:tracePt t="25608" x="2465388" y="2078038"/>
          <p14:tracePt t="25638" x="2478088" y="2078038"/>
          <p14:tracePt t="25658" x="2490788" y="2078038"/>
          <p14:tracePt t="25671" x="2503488" y="2078038"/>
          <p14:tracePt t="25697" x="2516188" y="2078038"/>
          <p14:tracePt t="25718" x="2528888" y="2078038"/>
          <p14:tracePt t="25727" x="2541588" y="2065338"/>
          <p14:tracePt t="25747" x="2541588" y="2052638"/>
          <p14:tracePt t="25757" x="2554288" y="2052638"/>
          <p14:tracePt t="25767" x="2578100" y="2039938"/>
          <p14:tracePt t="25787" x="2603500" y="2039938"/>
          <p14:tracePt t="25807" x="2616200" y="2039938"/>
          <p14:tracePt t="25838" x="2628900" y="2039938"/>
          <p14:tracePt t="25846" x="2641600" y="2039938"/>
          <p14:tracePt t="25856" x="2654300" y="2039938"/>
          <p14:tracePt t="25886" x="2667000" y="2039938"/>
          <p14:tracePt t="25947" x="2678113" y="2039938"/>
          <p14:tracePt t="26541" x="2678113" y="2027238"/>
          <p14:tracePt t="26563" x="2678113" y="2014538"/>
          <p14:tracePt t="26591" x="2678113" y="2001838"/>
          <p14:tracePt t="26601" x="2678113" y="1965325"/>
          <p14:tracePt t="26611" x="2654300" y="1889125"/>
          <p14:tracePt t="26620" x="2603500" y="1814513"/>
          <p14:tracePt t="26629" x="2578100" y="1727200"/>
          <p14:tracePt t="26640" x="2541588" y="1676400"/>
          <p14:tracePt t="26649" x="2516188" y="1614488"/>
          <p14:tracePt t="26662" x="2503488" y="1601788"/>
          <p14:tracePt t="26670" x="2503488" y="1563688"/>
          <p14:tracePt t="26679" x="2490788" y="1539875"/>
          <p14:tracePt t="26689" x="2478088" y="1527175"/>
          <p14:tracePt t="26700" x="2465388" y="1527175"/>
          <p14:tracePt t="26713" x="2452688" y="1501775"/>
          <p14:tracePt t="26730" x="2452688" y="1489075"/>
          <p14:tracePt t="26779" x="2452688" y="1476375"/>
          <p14:tracePt t="26798" x="2441575" y="1476375"/>
          <p14:tracePt t="26820" x="2441575" y="1463675"/>
          <p14:tracePt t="26840" x="2428875" y="1463675"/>
          <p14:tracePt t="26860" x="2428875" y="1450975"/>
          <p14:tracePt t="26871" x="2416175" y="1450975"/>
          <p14:tracePt t="27851" x="2403475" y="1450975"/>
          <p14:tracePt t="27862" x="2378075" y="1450975"/>
          <p14:tracePt t="27871" x="2328863" y="1514475"/>
          <p14:tracePt t="27879" x="2278063" y="1552575"/>
          <p14:tracePt t="27891" x="2216150" y="1576388"/>
          <p14:tracePt t="27899" x="2165350" y="1601788"/>
          <p14:tracePt t="27909" x="2127250" y="1639888"/>
          <p14:tracePt t="27919" x="2090738" y="1663700"/>
          <p14:tracePt t="27930" x="2065338" y="1689100"/>
          <p14:tracePt t="27939" x="2027238" y="1701800"/>
          <p14:tracePt t="27950" x="2003425" y="1714500"/>
          <p14:tracePt t="27968" x="1978025" y="1739900"/>
          <p14:tracePt t="27971" x="1952625" y="1739900"/>
          <p14:tracePt t="27981" x="1939925" y="1752600"/>
          <p14:tracePt t="27990" x="1927225" y="1765300"/>
          <p14:tracePt t="27998" x="1903413" y="1765300"/>
          <p14:tracePt t="28009" x="1903413" y="1776413"/>
          <p14:tracePt t="28028" x="1890713" y="1789113"/>
          <p14:tracePt t="28038" x="1878013" y="1789113"/>
          <p14:tracePt t="28060" x="1865313" y="1789113"/>
          <p14:tracePt t="28128" x="1852613" y="1789113"/>
          <p14:tracePt t="28137" x="1839913" y="1789113"/>
          <p14:tracePt t="28168" x="1827213" y="1789113"/>
          <p14:tracePt t="28179" x="1814513" y="1789113"/>
          <p14:tracePt t="28199" x="1801813" y="1789113"/>
          <p14:tracePt t="28206" x="1790700" y="1789113"/>
          <p14:tracePt t="28218" x="1778000" y="1776413"/>
          <p14:tracePt t="28227" x="1752600" y="1776413"/>
          <p14:tracePt t="28237" x="1739900" y="1765300"/>
          <p14:tracePt t="28247" x="1727200" y="1765300"/>
          <p14:tracePt t="28257" x="1701800" y="1752600"/>
          <p14:tracePt t="28267" x="1677988" y="1752600"/>
          <p14:tracePt t="28277" x="1639888" y="1739900"/>
          <p14:tracePt t="28286" x="1601788" y="1727200"/>
          <p14:tracePt t="28296" x="1552575" y="1727200"/>
          <p14:tracePt t="28307" x="1539875" y="1727200"/>
          <p14:tracePt t="28316" x="1501775" y="1727200"/>
          <p14:tracePt t="28326" x="1465263" y="1727200"/>
          <p14:tracePt t="28337" x="1452563" y="1727200"/>
          <p14:tracePt t="28346" x="1439863" y="1727200"/>
          <p14:tracePt t="28355" x="1414463" y="1727200"/>
          <p14:tracePt t="28366" x="1401763" y="1727200"/>
          <p14:tracePt t="28377" x="1389063" y="1727200"/>
          <p14:tracePt t="28386" x="1363663" y="1727200"/>
          <p14:tracePt t="28406" x="1327150" y="1739900"/>
          <p14:tracePt t="28416" x="1301750" y="1752600"/>
          <p14:tracePt t="28426" x="1289050" y="1776413"/>
          <p14:tracePt t="28445" x="1276350" y="1789113"/>
          <p14:tracePt t="28456" x="1263650" y="1814513"/>
          <p14:tracePt t="28464" x="1252538" y="1827213"/>
          <p14:tracePt t="28475" x="1252538" y="1839913"/>
          <p14:tracePt t="28485" x="1252538" y="1865313"/>
          <p14:tracePt t="28495" x="1252538" y="1876425"/>
          <p14:tracePt t="28504" x="1252538" y="1889125"/>
          <p14:tracePt t="28518" x="1252538" y="1927225"/>
          <p14:tracePt t="28534" x="1252538" y="1952625"/>
          <p14:tracePt t="28545" x="1252538" y="1978025"/>
          <p14:tracePt t="28569" x="1252538" y="1989138"/>
          <p14:tracePt t="28577" x="1263650" y="2001838"/>
          <p14:tracePt t="28595" x="1276350" y="2014538"/>
          <p14:tracePt t="28606" x="1276350" y="2039938"/>
          <p14:tracePt t="28615" x="1289050" y="2039938"/>
          <p14:tracePt t="28634" x="1301750" y="2039938"/>
          <p14:tracePt t="28646" x="1301750" y="2052638"/>
          <p14:tracePt t="28653" x="1314450" y="2052638"/>
          <p14:tracePt t="28665" x="1314450" y="2065338"/>
          <p14:tracePt t="28673" x="1327150" y="2065338"/>
          <p14:tracePt t="28684" x="1339850" y="2065338"/>
          <p14:tracePt t="28713" x="1352550" y="2065338"/>
          <p14:tracePt t="28734" x="1363663" y="2065338"/>
          <p14:tracePt t="28822" x="1363663" y="2052638"/>
          <p14:tracePt t="28861" x="1376363" y="2052638"/>
          <p14:tracePt t="28882" x="1389063" y="2052638"/>
          <p14:tracePt t="28892" x="1427163" y="2078038"/>
          <p14:tracePt t="28902" x="1465263" y="2114550"/>
          <p14:tracePt t="28911" x="1489075" y="2152650"/>
          <p14:tracePt t="28921" x="1514475" y="2178050"/>
          <p14:tracePt t="28933" x="1539875" y="2190750"/>
          <p14:tracePt t="28941" x="1565275" y="2214563"/>
          <p14:tracePt t="28951" x="1577975" y="2227263"/>
          <p14:tracePt t="28968" x="1601788" y="2239963"/>
          <p14:tracePt t="28971" x="1614488" y="2239963"/>
          <p14:tracePt t="28981" x="1627188" y="2239963"/>
          <p14:tracePt t="28992" x="1652588" y="2252663"/>
          <p14:tracePt t="29000" x="1677988" y="2252663"/>
          <p14:tracePt t="29011" x="1714500" y="2265363"/>
          <p14:tracePt t="29021" x="1778000" y="2265363"/>
          <p14:tracePt t="29030" x="1801813" y="2265363"/>
          <p14:tracePt t="29041" x="1852613" y="2265363"/>
          <p14:tracePt t="29051" x="1978025" y="2265363"/>
          <p14:tracePt t="29061" x="2065338" y="2239963"/>
          <p14:tracePt t="29070" x="2116138" y="2201863"/>
          <p14:tracePt t="29081" x="2152650" y="2190750"/>
          <p14:tracePt t="29092" x="2190750" y="2165350"/>
          <p14:tracePt t="29100" x="2228850" y="2139950"/>
          <p14:tracePt t="29110" x="2265363" y="2127250"/>
          <p14:tracePt t="29121" x="2278063" y="2101850"/>
          <p14:tracePt t="29130" x="2303463" y="2089150"/>
          <p14:tracePt t="29141" x="2328863" y="2078038"/>
          <p14:tracePt t="29149" x="2352675" y="2065338"/>
          <p14:tracePt t="29171" x="2378075" y="2039938"/>
          <p14:tracePt t="29179" x="2416175" y="2027238"/>
          <p14:tracePt t="29189" x="2428875" y="2014538"/>
          <p14:tracePt t="29200" x="2452688" y="2014538"/>
          <p14:tracePt t="29209" x="2490788" y="2001838"/>
          <p14:tracePt t="29218" x="2516188" y="1978025"/>
          <p14:tracePt t="29228" x="2541588" y="1965325"/>
          <p14:tracePt t="29239" x="2554288" y="1952625"/>
          <p14:tracePt t="29249" x="2590800" y="1939925"/>
          <p14:tracePt t="29259" x="2641600" y="1914525"/>
          <p14:tracePt t="29269" x="2678113" y="1889125"/>
          <p14:tracePt t="29279" x="2754313" y="1852613"/>
          <p14:tracePt t="29289" x="2790825" y="1814513"/>
          <p14:tracePt t="29298" x="2841625" y="1789113"/>
          <p14:tracePt t="29308" x="2879725" y="1765300"/>
          <p14:tracePt t="29319" x="2916238" y="1739900"/>
          <p14:tracePt t="29330" x="2941638" y="1714500"/>
          <p14:tracePt t="29338" x="2941638" y="1701800"/>
          <p14:tracePt t="29348" x="2967038" y="1676400"/>
          <p14:tracePt t="29358" x="2992438" y="1652588"/>
          <p14:tracePt t="29367" x="3016250" y="1639888"/>
          <p14:tracePt t="29378" x="3028950" y="1627188"/>
          <p14:tracePt t="29398" x="3041650" y="1614488"/>
          <p14:tracePt t="29408" x="3054350" y="1601788"/>
          <p14:tracePt t="29418" x="3054350" y="1589088"/>
          <p14:tracePt t="29431" x="3054350" y="1576388"/>
          <p14:tracePt t="29439" x="3054350" y="1563688"/>
          <p14:tracePt t="29451" x="3054350" y="1552575"/>
          <p14:tracePt t="29468" x="3054350" y="1539875"/>
          <p14:tracePt t="29477" x="3054350" y="1527175"/>
          <p14:tracePt t="29487" x="3054350" y="1514475"/>
          <p14:tracePt t="29506" x="3054350" y="1501775"/>
          <p14:tracePt t="29518" x="3028950" y="1489075"/>
          <p14:tracePt t="29537" x="3003550" y="1476375"/>
          <p14:tracePt t="29546" x="2992438" y="1476375"/>
          <p14:tracePt t="29558" x="2979738" y="1476375"/>
          <p14:tracePt t="29568" x="2954338" y="1476375"/>
          <p14:tracePt t="29578" x="2941638" y="1476375"/>
          <p14:tracePt t="29586" x="2928938" y="1476375"/>
          <p14:tracePt t="29597" x="2890838" y="1476375"/>
          <p14:tracePt t="29606" x="2867025" y="1476375"/>
          <p14:tracePt t="29616" x="2828925" y="1476375"/>
          <p14:tracePt t="29625" x="2790825" y="1476375"/>
          <p14:tracePt t="29635" x="2767013" y="1476375"/>
          <p14:tracePt t="29646" x="2716213" y="1501775"/>
          <p14:tracePt t="29655" x="2641600" y="1552575"/>
          <p14:tracePt t="29665" x="2590800" y="1589088"/>
          <p14:tracePt t="29676" x="2528888" y="1627188"/>
          <p14:tracePt t="29685" x="2478088" y="1663700"/>
          <p14:tracePt t="29695" x="2441575" y="1689100"/>
          <p14:tracePt t="29706" x="2403475" y="1727200"/>
          <p14:tracePt t="29716" x="2378075" y="1752600"/>
          <p14:tracePt t="29727" x="2339975" y="1776413"/>
          <p14:tracePt t="29736" x="2328863" y="1789113"/>
          <p14:tracePt t="29744" x="2303463" y="1801813"/>
          <p14:tracePt t="29754" x="2278063" y="1827213"/>
          <p14:tracePt t="29765" x="2252663" y="1852613"/>
          <p14:tracePt t="29774" x="2228850" y="1865313"/>
          <p14:tracePt t="29784" x="2203450" y="1889125"/>
          <p14:tracePt t="29804" x="2203450" y="1901825"/>
          <p14:tracePt t="29814" x="2190750" y="1901825"/>
          <p14:tracePt t="29825" x="2178050" y="1901825"/>
          <p14:tracePt t="29848" x="2178050" y="1914525"/>
          <p14:tracePt t="29854" x="2165350" y="1914525"/>
          <p14:tracePt t="29863" x="2165350" y="1927225"/>
          <p14:tracePt t="29885" x="2165350" y="1939925"/>
          <p14:tracePt t="29903" x="2165350" y="1952625"/>
          <p14:tracePt t="29914" x="2165350" y="1965325"/>
          <p14:tracePt t="29933" x="2165350" y="1978025"/>
          <p14:tracePt t="29943" x="2178050" y="1989138"/>
          <p14:tracePt t="29953" x="2190750" y="2014538"/>
          <p14:tracePt t="29977" x="2216150" y="2027238"/>
          <p14:tracePt t="29984" x="2228850" y="2039938"/>
          <p14:tracePt t="29994" x="2239963" y="2052638"/>
          <p14:tracePt t="30004" x="2252663" y="2052638"/>
          <p14:tracePt t="30022" x="2278063" y="2065338"/>
          <p14:tracePt t="30033" x="2303463" y="2065338"/>
          <p14:tracePt t="30042" x="2303463" y="2078038"/>
          <p14:tracePt t="30063" x="2328863" y="2078038"/>
          <p14:tracePt t="30083" x="2339975" y="2078038"/>
          <p14:tracePt t="30101" x="2352675" y="2078038"/>
          <p14:tracePt t="30112" x="2365375" y="2078038"/>
          <p14:tracePt t="30142" x="2378075" y="2078038"/>
          <p14:tracePt t="30154" x="2390775" y="2078038"/>
          <p14:tracePt t="30163" x="2403475" y="2078038"/>
          <p14:tracePt t="30175" x="2403475" y="2065338"/>
          <p14:tracePt t="30192" x="2416175" y="2065338"/>
          <p14:tracePt t="30203" x="2428875" y="2065338"/>
          <p14:tracePt t="30221" x="2441575" y="2065338"/>
          <p14:tracePt t="30231" x="2441575" y="2052638"/>
          <p14:tracePt t="30251" x="2452688" y="2052638"/>
          <p14:tracePt t="31710" x="2452688" y="2065338"/>
          <p14:tracePt t="31720" x="2452688" y="2078038"/>
          <p14:tracePt t="31729" x="2452688" y="2139950"/>
          <p14:tracePt t="31738" x="2452688" y="2214563"/>
          <p14:tracePt t="31749" x="2465388" y="2303463"/>
          <p14:tracePt t="31759" x="2465388" y="2365375"/>
          <p14:tracePt t="31768" x="2465388" y="2452688"/>
          <p14:tracePt t="31778" x="2465388" y="2503488"/>
          <p14:tracePt t="31788" x="2465388" y="2552700"/>
          <p14:tracePt t="31798" x="2465388" y="2578100"/>
          <p14:tracePt t="31810" x="2465388" y="2616200"/>
          <p14:tracePt t="31819" x="2465388" y="2627313"/>
          <p14:tracePt t="31830" x="2465388" y="2640013"/>
          <p14:tracePt t="31840" x="2465388" y="2652713"/>
          <p14:tracePt t="31859" x="2465388" y="2665413"/>
          <p14:tracePt t="31908" x="2478088" y="2665413"/>
          <p14:tracePt t="31917" x="2490788" y="2678113"/>
          <p14:tracePt t="31997" x="2503488" y="2678113"/>
          <p14:tracePt t="32027" x="2516188" y="2678113"/>
          <p14:tracePt t="32036" x="2528888" y="2678113"/>
          <p14:tracePt t="32047" x="2528888" y="2690813"/>
          <p14:tracePt t="32056" x="2541588" y="2703513"/>
          <p14:tracePt t="32066" x="2565400" y="2716213"/>
          <p14:tracePt t="32082" x="2578100" y="2728913"/>
          <p14:tracePt t="32088" x="2590800" y="2752725"/>
          <p14:tracePt t="32097" x="2616200" y="2752725"/>
          <p14:tracePt t="32108" x="2654300" y="2765425"/>
          <p14:tracePt t="32116" x="2667000" y="2765425"/>
          <p14:tracePt t="32125" x="2703513" y="2765425"/>
          <p14:tracePt t="32136" x="2754313" y="2765425"/>
          <p14:tracePt t="32145" x="2803525" y="2765425"/>
          <p14:tracePt t="32157" x="2816225" y="2765425"/>
          <p14:tracePt t="32167" x="2867025" y="2765425"/>
          <p14:tracePt t="32177" x="2903538" y="2765425"/>
          <p14:tracePt t="32186" x="2967038" y="2752725"/>
          <p14:tracePt t="32196" x="3003550" y="2740025"/>
          <p14:tracePt t="32205" x="3092450" y="2728913"/>
          <p14:tracePt t="32214" x="3141663" y="2716213"/>
          <p14:tracePt t="32225" x="3179763" y="2703513"/>
          <p14:tracePt t="32235" x="3192463" y="2690813"/>
          <p14:tracePt t="32245" x="3216275" y="2678113"/>
          <p14:tracePt t="32254" x="3241675" y="2678113"/>
          <p14:tracePt t="32279" x="3254375" y="2678113"/>
          <p14:tracePt t="32287" x="3267075" y="2678113"/>
          <p14:tracePt t="32295" x="3279775" y="2665413"/>
          <p14:tracePt t="32315" x="3305175" y="2665413"/>
          <p14:tracePt t="32324" x="3317875" y="2665413"/>
          <p14:tracePt t="32334" x="3328988" y="2665413"/>
          <p14:tracePt t="32345" x="3354388" y="2665413"/>
          <p14:tracePt t="32354" x="3367088" y="2665413"/>
          <p14:tracePt t="32364" x="3392488" y="2665413"/>
          <p14:tracePt t="32374" x="3429000" y="2665413"/>
          <p14:tracePt t="32393" x="3454400" y="2665413"/>
          <p14:tracePt t="32407" x="3479800" y="2665413"/>
          <p14:tracePt t="32423" x="3505200" y="2665413"/>
          <p14:tracePt t="32434" x="3517900" y="2665413"/>
          <p14:tracePt t="32443" x="3530600" y="2665413"/>
          <p14:tracePt t="32454" x="3554413" y="2665413"/>
          <p14:tracePt t="32463" x="3567113" y="2665413"/>
          <p14:tracePt t="32473" x="3579813" y="2665413"/>
          <p14:tracePt t="32483" x="3605213" y="2665413"/>
          <p14:tracePt t="32504" x="3630613" y="2665413"/>
          <p14:tracePt t="32513" x="3654425" y="2665413"/>
          <p14:tracePt t="32535" x="3667125" y="2665413"/>
          <p14:tracePt t="32555" x="3679825" y="2665413"/>
          <p14:tracePt t="32562" x="3692525" y="2665413"/>
          <p14:tracePt t="32592" x="3705225" y="2665413"/>
          <p14:tracePt t="33287" x="3730625" y="2665413"/>
          <p14:tracePt t="33299" x="3756025" y="2678113"/>
          <p14:tracePt t="33309" x="3779838" y="2703513"/>
          <p14:tracePt t="33317" x="3805238" y="2703513"/>
          <p14:tracePt t="33325" x="3843338" y="2728913"/>
          <p14:tracePt t="33337" x="3867150" y="2740025"/>
          <p14:tracePt t="33347" x="3879850" y="2765425"/>
          <p14:tracePt t="33356" x="3892550" y="2765425"/>
          <p14:tracePt t="33365" x="3917950" y="2765425"/>
          <p14:tracePt t="33376" x="3930650" y="2765425"/>
          <p14:tracePt t="33386" x="3968750" y="2765425"/>
          <p14:tracePt t="33395" x="3979863" y="2765425"/>
          <p14:tracePt t="33546" x="3992563" y="2765425"/>
          <p14:tracePt t="33585" x="4005263" y="2765425"/>
          <p14:tracePt t="33594" x="4017963" y="2765425"/>
          <p14:tracePt t="33624" x="4030663" y="2765425"/>
          <p14:tracePt t="33644" x="4043363" y="2765425"/>
          <p14:tracePt t="33653" x="4056063" y="2765425"/>
          <p14:tracePt t="33686" x="4068763" y="2765425"/>
          <p14:tracePt t="33694" x="4081463" y="2765425"/>
          <p14:tracePt t="33714" x="4092575" y="2752725"/>
          <p14:tracePt t="33734" x="4092575" y="2740025"/>
          <p14:tracePt t="33742" x="4105275" y="2740025"/>
          <p14:tracePt t="33753" x="4117975" y="2728913"/>
          <p14:tracePt t="33794" x="4130675" y="2716213"/>
          <p14:tracePt t="33951" x="4143375" y="2716213"/>
          <p14:tracePt t="34002" x="4156075" y="2716213"/>
          <p14:tracePt t="34091" x="4156075" y="2703513"/>
          <p14:tracePt t="34675" x="4168775" y="2703513"/>
          <p14:tracePt t="34686" x="4181475" y="2703513"/>
          <p14:tracePt t="34705" x="4192588" y="2703513"/>
          <p14:tracePt t="34736" x="4205288" y="2690813"/>
          <p14:tracePt t="34747" x="4217988" y="2690813"/>
          <p14:tracePt t="34775" x="4230688" y="2690813"/>
          <p14:tracePt t="34873" x="4243388" y="2690813"/>
          <p14:tracePt t="36234" x="4230688" y="2690813"/>
          <p14:tracePt t="36243" x="4205288" y="2690813"/>
          <p14:tracePt t="36254" x="4117975" y="2728913"/>
          <p14:tracePt t="36264" x="4043363" y="2765425"/>
          <p14:tracePt t="36274" x="3968750" y="2803525"/>
          <p14:tracePt t="36283" x="3930650" y="2816225"/>
          <p14:tracePt t="36294" x="3905250" y="2828925"/>
          <p14:tracePt t="36302" x="3879850" y="2840038"/>
          <p14:tracePt t="36312" x="3843338" y="2865438"/>
          <p14:tracePt t="36324" x="3805238" y="2878138"/>
          <p14:tracePt t="36332" x="3779838" y="2890838"/>
          <p14:tracePt t="36341" x="3756025" y="2903538"/>
          <p14:tracePt t="36353" x="3717925" y="2928938"/>
          <p14:tracePt t="36373" x="3692525" y="2952750"/>
          <p14:tracePt t="36381" x="3667125" y="2965450"/>
          <p14:tracePt t="36392" x="3654425" y="2978150"/>
          <p14:tracePt t="36401" x="3643313" y="2978150"/>
          <p14:tracePt t="36412" x="3617913" y="3003550"/>
          <p14:tracePt t="36421" x="3592513" y="3016250"/>
          <p14:tracePt t="36431" x="3592513" y="3028950"/>
          <p14:tracePt t="36443" x="3567113" y="3041650"/>
          <p14:tracePt t="36455" x="3554413" y="3054350"/>
          <p14:tracePt t="36462" x="3554413" y="3065463"/>
          <p14:tracePt t="36475" x="3541713" y="3065463"/>
          <p14:tracePt t="36490" x="3530600" y="3078163"/>
          <p14:tracePt t="36501" x="3517900" y="3078163"/>
          <p14:tracePt t="36510" x="3517900" y="3090863"/>
          <p14:tracePt t="36533" x="3517900" y="3103563"/>
          <p14:tracePt t="36552" x="3505200" y="3103563"/>
          <p14:tracePt t="36759" x="3505200" y="3116263"/>
          <p14:tracePt t="36779" x="3505200" y="3128963"/>
          <p14:tracePt t="36830" x="3505200" y="3141663"/>
          <p14:tracePt t="36857" x="3517900" y="3141663"/>
          <p14:tracePt t="36878" x="3530600" y="3141663"/>
          <p14:tracePt t="36890" x="3541713" y="3141663"/>
          <p14:tracePt t="36920" x="3554413" y="3141663"/>
          <p14:tracePt t="36937" x="3567113" y="3141663"/>
          <p14:tracePt t="36948" x="3579813" y="3141663"/>
          <p14:tracePt t="36971" x="3617913" y="3141663"/>
          <p14:tracePt t="36987" x="3643313" y="3141663"/>
          <p14:tracePt t="36997" x="3667125" y="3128963"/>
          <p14:tracePt t="37009" x="3679825" y="3128963"/>
          <p14:tracePt t="37017" x="3692525" y="3128963"/>
          <p14:tracePt t="37028" x="3717925" y="3116263"/>
          <p14:tracePt t="37038" x="3730625" y="3116263"/>
          <p14:tracePt t="37047" x="3743325" y="3103563"/>
          <p14:tracePt t="37056" x="3767138" y="3103563"/>
          <p14:tracePt t="37068" x="3779838" y="3103563"/>
          <p14:tracePt t="37076" x="3792538" y="3103563"/>
          <p14:tracePt t="37086" x="3817938" y="3103563"/>
          <p14:tracePt t="37109" x="3843338" y="3090863"/>
          <p14:tracePt t="37117" x="3856038" y="3090863"/>
          <p14:tracePt t="37128" x="3867150" y="3090863"/>
          <p14:tracePt t="37136" x="3892550" y="3090863"/>
          <p14:tracePt t="37149" x="3905250" y="3090863"/>
          <p14:tracePt t="37157" x="3917950" y="3090863"/>
          <p14:tracePt t="37165" x="3930650" y="3090863"/>
          <p14:tracePt t="37186" x="3943350" y="3090863"/>
          <p14:tracePt t="37215" x="3956050" y="3090863"/>
          <p14:tracePt t="37225" x="3968750" y="3090863"/>
          <p14:tracePt t="37251" x="3979863" y="3090863"/>
          <p14:tracePt t="37277" x="3992563" y="3090863"/>
          <p14:tracePt t="37284" x="4005263" y="3090863"/>
          <p14:tracePt t="37563" x="4030663" y="3090863"/>
          <p14:tracePt t="37575" x="4056063" y="3090863"/>
          <p14:tracePt t="37583" x="4105275" y="3103563"/>
          <p14:tracePt t="37593" x="4168775" y="3128963"/>
          <p14:tracePt t="37604" x="4268788" y="3154363"/>
          <p14:tracePt t="37611" x="4330700" y="3165475"/>
          <p14:tracePt t="37622" x="4381500" y="3178175"/>
          <p14:tracePt t="37632" x="4430713" y="3178175"/>
          <p14:tracePt t="37641" x="4468813" y="3178175"/>
          <p14:tracePt t="37651" x="4506913" y="3178175"/>
          <p14:tracePt t="37661" x="4530725" y="3178175"/>
          <p14:tracePt t="37672" x="4543425" y="3178175"/>
          <p14:tracePt t="37681" x="4581525" y="3178175"/>
          <p14:tracePt t="37691" x="4594225" y="3178175"/>
          <p14:tracePt t="37704" x="4619625" y="3178175"/>
          <p14:tracePt t="37713" x="4643438" y="3178175"/>
          <p14:tracePt t="37723" x="4668838" y="3178175"/>
          <p14:tracePt t="37731" x="4681538" y="3178175"/>
          <p14:tracePt t="37741" x="4706938" y="3178175"/>
          <p14:tracePt t="37761" x="4743450" y="3178175"/>
          <p14:tracePt t="37770" x="4781550" y="3165475"/>
          <p14:tracePt t="37782" x="4794250" y="3165475"/>
          <p14:tracePt t="37790" x="4832350" y="3165475"/>
          <p14:tracePt t="37800" x="4868863" y="3154363"/>
          <p14:tracePt t="37810" x="4894263" y="3141663"/>
          <p14:tracePt t="37821" x="4919663" y="3141663"/>
          <p14:tracePt t="37832" x="4956175" y="3141663"/>
          <p14:tracePt t="37842" x="4981575" y="3128963"/>
          <p14:tracePt t="37850" x="4994275" y="3128963"/>
          <p14:tracePt t="37860" x="5019675" y="3116263"/>
          <p14:tracePt t="37871" x="5032375" y="3116263"/>
          <p14:tracePt t="37879" x="5045075" y="3116263"/>
          <p14:tracePt t="37889" x="5068888" y="3116263"/>
          <p14:tracePt t="37901" x="5081588" y="3116263"/>
          <p14:tracePt t="37910" x="5094288" y="3116263"/>
          <p14:tracePt t="37919" x="5106988" y="3116263"/>
          <p14:tracePt t="37939" x="5119688" y="3116263"/>
          <p14:tracePt t="37977" x="5132388" y="3116263"/>
          <p14:tracePt t="37983" x="5145088" y="3116263"/>
          <p14:tracePt t="38001" x="5157788" y="3116263"/>
          <p14:tracePt t="38288" x="5245100" y="3116263"/>
          <p14:tracePt t="38296" x="5332413" y="3154363"/>
          <p14:tracePt t="38307" x="5419725" y="3154363"/>
          <p14:tracePt t="38318" x="5507038" y="3178175"/>
          <p14:tracePt t="38326" x="5583238" y="3178175"/>
          <p14:tracePt t="38336" x="5645150" y="3190875"/>
          <p14:tracePt t="38347" x="5708650" y="3190875"/>
          <p14:tracePt t="38358" x="5745163" y="3190875"/>
          <p14:tracePt t="38367" x="5808663" y="3190875"/>
          <p14:tracePt t="38379" x="5857875" y="3203575"/>
          <p14:tracePt t="38386" x="5908675" y="3203575"/>
          <p14:tracePt t="38396" x="5932488" y="3203575"/>
          <p14:tracePt t="38406" x="5945188" y="3203575"/>
          <p14:tracePt t="38415" x="5970588" y="3203575"/>
          <p14:tracePt t="38427" x="5983288" y="3203575"/>
          <p14:tracePt t="38436" x="5995988" y="3203575"/>
          <p14:tracePt t="38445" x="6008688" y="3203575"/>
          <p14:tracePt t="38455" x="6034088" y="3203575"/>
          <p14:tracePt t="38466" x="6070600" y="3203575"/>
          <p14:tracePt t="38475" x="6121400" y="3203575"/>
          <p14:tracePt t="38487" x="6170613" y="3203575"/>
          <p14:tracePt t="38496" x="6221413" y="3203575"/>
          <p14:tracePt t="38504" x="6246813" y="3203575"/>
          <p14:tracePt t="38515" x="6283325" y="3203575"/>
          <p14:tracePt t="38525" x="6308725" y="3203575"/>
          <p14:tracePt t="38534" x="6346825" y="3203575"/>
          <p14:tracePt t="38544" x="6370638" y="3203575"/>
          <p14:tracePt t="38556" x="6396038" y="3203575"/>
          <p14:tracePt t="38564" x="6434138" y="3203575"/>
          <p14:tracePt t="38575" x="6446838" y="3203575"/>
          <p14:tracePt t="38586" x="6459538" y="3203575"/>
          <p14:tracePt t="38595" x="6483350" y="3203575"/>
          <p14:tracePt t="38613" x="6496050" y="3203575"/>
          <p14:tracePt t="38625" x="6521450" y="3203575"/>
          <p14:tracePt t="38634" x="6534150" y="3203575"/>
          <p14:tracePt t="38644" x="6546850" y="3190875"/>
          <p14:tracePt t="38654" x="6572250" y="3190875"/>
          <p14:tracePt t="38665" x="6584950" y="3190875"/>
          <p14:tracePt t="38674" x="6596063" y="3178175"/>
          <p14:tracePt t="38685" x="6634163" y="3165475"/>
          <p14:tracePt t="38694" x="6646863" y="3165475"/>
          <p14:tracePt t="38706" x="6672263" y="3154363"/>
          <p14:tracePt t="38714" x="6696075" y="3154363"/>
          <p14:tracePt t="38725" x="6708775" y="3154363"/>
          <p14:tracePt t="38745" x="6746875" y="3154363"/>
          <p14:tracePt t="38753" x="6759575" y="3154363"/>
          <p14:tracePt t="38763" x="6772275" y="3154363"/>
          <p14:tracePt t="38773" x="6784975" y="3154363"/>
          <p14:tracePt t="38783" x="6797675" y="3154363"/>
          <p14:tracePt t="38794" x="6821488" y="3154363"/>
          <p14:tracePt t="38805" x="6834188" y="3154363"/>
          <p14:tracePt t="38813" x="6846888" y="3154363"/>
          <p14:tracePt t="38825" x="6859588" y="3154363"/>
          <p14:tracePt t="38834" x="6872288" y="3154363"/>
          <p14:tracePt t="38843" x="6884988" y="3154363"/>
          <p14:tracePt t="38872" x="6897688" y="3154363"/>
          <p14:tracePt t="38883" x="6910388" y="3154363"/>
          <p14:tracePt t="38912" x="6921500" y="3154363"/>
          <p14:tracePt t="39040" x="6934200" y="3154363"/>
          <p14:tracePt t="40539" x="6910388" y="3154363"/>
          <p14:tracePt t="40551" x="6772275" y="3178175"/>
          <p14:tracePt t="40560" x="6659563" y="3216275"/>
          <p14:tracePt t="40569" x="6459538" y="3267075"/>
          <p14:tracePt t="40579" x="6283325" y="3303588"/>
          <p14:tracePt t="40588" x="6157913" y="3328988"/>
          <p14:tracePt t="40597" x="5983288" y="3390900"/>
          <p14:tracePt t="40609" x="5845175" y="3416300"/>
          <p14:tracePt t="40618" x="5732463" y="3467100"/>
          <p14:tracePt t="40628" x="5619750" y="3479800"/>
          <p14:tracePt t="40638" x="5570538" y="3490913"/>
          <p14:tracePt t="40648" x="5495925" y="3529013"/>
          <p14:tracePt t="40657" x="5457825" y="3529013"/>
          <p14:tracePt t="40668" x="5407025" y="3541713"/>
          <p14:tracePt t="40677" x="5370513" y="3554413"/>
          <p14:tracePt t="40687" x="5345113" y="3554413"/>
          <p14:tracePt t="40698" x="5307013" y="3567113"/>
          <p14:tracePt t="40707" x="5281613" y="3579813"/>
          <p14:tracePt t="40717" x="5270500" y="3579813"/>
          <p14:tracePt t="40729" x="5245100" y="3579813"/>
          <p14:tracePt t="40739" x="5232400" y="3579813"/>
          <p14:tracePt t="40748" x="5219700" y="3590925"/>
          <p14:tracePt t="40758" x="5194300" y="3590925"/>
          <p14:tracePt t="40789" x="5181600" y="3590925"/>
          <p14:tracePt t="40806" x="5157788" y="3590925"/>
          <p14:tracePt t="40819" x="5145088" y="3603625"/>
          <p14:tracePt t="40827" x="5132388" y="3616325"/>
          <p14:tracePt t="40840" x="5106988" y="3616325"/>
          <p14:tracePt t="40846" x="5094288" y="3629025"/>
          <p14:tracePt t="40857" x="5081588" y="3629025"/>
          <p14:tracePt t="40865" x="5057775" y="3629025"/>
          <p14:tracePt t="40876" x="5045075" y="3629025"/>
          <p14:tracePt t="40891" x="5032375" y="3629025"/>
          <p14:tracePt t="40897" x="5006975" y="3629025"/>
          <p14:tracePt t="40906" x="4994275" y="3629025"/>
          <p14:tracePt t="40916" x="4968875" y="3629025"/>
          <p14:tracePt t="40925" x="4906963" y="3641725"/>
          <p14:tracePt t="40936" x="4819650" y="3641725"/>
          <p14:tracePt t="40945" x="4732338" y="3641725"/>
          <p14:tracePt t="40955" x="4643438" y="3641725"/>
          <p14:tracePt t="40966" x="4556125" y="3641725"/>
          <p14:tracePt t="40975" x="4494213" y="3641725"/>
          <p14:tracePt t="40984" x="4430713" y="3641725"/>
          <p14:tracePt t="40996" x="4343400" y="3641725"/>
          <p14:tracePt t="41007" x="4256088" y="3641725"/>
          <p14:tracePt t="41016" x="4205288" y="3641725"/>
          <p14:tracePt t="41027" x="4143375" y="3641725"/>
          <p14:tracePt t="41035" x="4081463" y="3641725"/>
          <p14:tracePt t="41046" x="4030663" y="3641725"/>
          <p14:tracePt t="41056" x="3992563" y="3641725"/>
          <p14:tracePt t="41064" x="3956050" y="3641725"/>
          <p14:tracePt t="41073" x="3905250" y="3641725"/>
          <p14:tracePt t="41085" x="3879850" y="3641725"/>
          <p14:tracePt t="41094" x="3843338" y="3641725"/>
          <p14:tracePt t="41104" x="3817938" y="3641725"/>
          <p14:tracePt t="41113" x="3792538" y="3641725"/>
          <p14:tracePt t="41123" x="3767138" y="3641725"/>
          <p14:tracePt t="41133" x="3756025" y="3641725"/>
          <p14:tracePt t="41144" x="3743325" y="3641725"/>
          <p14:tracePt t="41154" x="3730625" y="3641725"/>
          <p14:tracePt t="41164" x="3717925" y="3641725"/>
          <p14:tracePt t="41183" x="3705225" y="3641725"/>
          <p14:tracePt t="41194" x="3692525" y="3641725"/>
          <p14:tracePt t="41224" x="3679825" y="3641725"/>
          <p14:tracePt t="41243" x="3667125" y="3641725"/>
          <p14:tracePt t="41312" x="3654425" y="3641725"/>
          <p14:tracePt t="41343" x="3643313" y="3641725"/>
          <p14:tracePt t="41365" x="3630613" y="3641725"/>
          <p14:tracePt t="41372" x="3617913" y="3641725"/>
          <p14:tracePt t="41382" x="3605213" y="3641725"/>
          <p14:tracePt t="41391" x="3579813" y="3641725"/>
          <p14:tracePt t="41401" x="3579813" y="3629025"/>
          <p14:tracePt t="41421" x="3567113" y="3616325"/>
          <p14:tracePt t="41431" x="3554413" y="3616325"/>
          <p14:tracePt t="41461" x="3541713" y="3616325"/>
          <p14:tracePt t="41481" x="3530600" y="3616325"/>
          <p14:tracePt t="41491" x="3517900" y="3616325"/>
          <p14:tracePt t="41502" x="3517900" y="3603625"/>
          <p14:tracePt t="41520" x="3505200" y="3590925"/>
          <p14:tracePt t="41531" x="3492500" y="3590925"/>
          <p14:tracePt t="41545" x="3479800" y="3590925"/>
          <p14:tracePt t="41562" x="3479800" y="3579813"/>
          <p14:tracePt t="41570" x="3467100" y="3579813"/>
          <p14:tracePt t="41590" x="3454400" y="3579813"/>
          <p14:tracePt t="41610" x="3454400" y="3567113"/>
          <p14:tracePt t="42165" x="3454400" y="3554413"/>
          <p14:tracePt t="42196" x="3467100" y="3554413"/>
          <p14:tracePt t="42206" x="3517900" y="3541713"/>
          <p14:tracePt t="42219" x="3541713" y="3541713"/>
          <p14:tracePt t="42225" x="3579813" y="3541713"/>
          <p14:tracePt t="42235" x="3643313" y="3541713"/>
          <p14:tracePt t="42246" x="3792538" y="3541713"/>
          <p14:tracePt t="42254" x="3905250" y="3541713"/>
          <p14:tracePt t="42265" x="4005263" y="3541713"/>
          <p14:tracePt t="42275" x="4092575" y="3541713"/>
          <p14:tracePt t="42285" x="4205288" y="3541713"/>
          <p14:tracePt t="42295" x="4268788" y="3541713"/>
          <p14:tracePt t="42304" x="4443413" y="3541713"/>
          <p14:tracePt t="42316" x="4630738" y="3516313"/>
          <p14:tracePt t="42327" x="4794250" y="3503613"/>
          <p14:tracePt t="42336" x="5132388" y="3479800"/>
          <p14:tracePt t="42344" x="5394325" y="3479800"/>
          <p14:tracePt t="42353" x="5583238" y="3467100"/>
          <p14:tracePt t="42367" x="5757863" y="3454400"/>
          <p14:tracePt t="42374" x="5908675" y="3429000"/>
          <p14:tracePt t="42383" x="6034088" y="3429000"/>
          <p14:tracePt t="42394" x="6170613" y="3429000"/>
          <p14:tracePt t="42405" x="6270625" y="3429000"/>
          <p14:tracePt t="42413" x="6359525" y="3429000"/>
          <p14:tracePt t="42423" x="6446838" y="3416300"/>
          <p14:tracePt t="42433" x="6521450" y="3416300"/>
          <p14:tracePt t="42443" x="6546850" y="3416300"/>
          <p14:tracePt t="42453" x="6596063" y="3416300"/>
          <p14:tracePt t="42463" x="6646863" y="3416300"/>
          <p14:tracePt t="42475" x="6708775" y="3416300"/>
          <p14:tracePt t="42486" x="6784975" y="3403600"/>
          <p14:tracePt t="42495" x="6797675" y="3403600"/>
          <p14:tracePt t="42502" x="6846888" y="3403600"/>
          <p14:tracePt t="42513" x="6884988" y="3403600"/>
          <p14:tracePt t="42524" x="6897688" y="3403600"/>
          <p14:tracePt t="42534" x="6972300" y="3390900"/>
          <p14:tracePt t="42546" x="7021513" y="3390900"/>
          <p14:tracePt t="42553" x="7072313" y="3378200"/>
          <p14:tracePt t="42563" x="7110413" y="3378200"/>
          <p14:tracePt t="42573" x="7185025" y="3367088"/>
          <p14:tracePt t="42582" x="7310438" y="3328988"/>
          <p14:tracePt t="42593" x="7448550" y="3303588"/>
          <p14:tracePt t="42602" x="7597775" y="3267075"/>
          <p14:tracePt t="42612" x="7685088" y="3228975"/>
          <p14:tracePt t="42622" x="7785100" y="3203575"/>
          <p14:tracePt t="42632" x="7861300" y="3178175"/>
          <p14:tracePt t="42643" x="7923213" y="3165475"/>
          <p14:tracePt t="42651" x="7999413" y="3141663"/>
          <p14:tracePt t="42661" x="8074025" y="3116263"/>
          <p14:tracePt t="42673" x="8110538" y="3116263"/>
          <p14:tracePt t="42683" x="8148638" y="3103563"/>
          <p14:tracePt t="42697" x="8199438" y="3090863"/>
          <p14:tracePt t="42701" x="8248650" y="3090863"/>
          <p14:tracePt t="42711" x="8299450" y="3090863"/>
          <p14:tracePt t="42722" x="8324850" y="3090863"/>
          <p14:tracePt t="42730" x="8374063" y="3090863"/>
          <p14:tracePt t="42741" x="8461375" y="3090863"/>
          <p14:tracePt t="42751" x="8512175" y="3090863"/>
          <p14:tracePt t="43033" x="8499475" y="3090863"/>
          <p14:tracePt t="43207" x="8486775" y="3090863"/>
          <p14:tracePt t="43396" x="8486775" y="3078163"/>
          <p14:tracePt t="43506" x="8474075" y="3078163"/>
          <p14:tracePt t="43527" x="8461375" y="3078163"/>
          <p14:tracePt t="43534" x="8448675" y="3078163"/>
          <p14:tracePt t="43544" x="8399463" y="3078163"/>
          <p14:tracePt t="43555" x="8299450" y="3078163"/>
          <p14:tracePt t="43564" x="8110538" y="3078163"/>
          <p14:tracePt t="43574" x="7910513" y="3078163"/>
          <p14:tracePt t="43585" x="7710488" y="3078163"/>
          <p14:tracePt t="43594" x="7510463" y="3078163"/>
          <p14:tracePt t="43603" x="7297738" y="3078163"/>
          <p14:tracePt t="43614" x="6946900" y="3078163"/>
          <p14:tracePt t="43624" x="6408738" y="3116263"/>
          <p14:tracePt t="43634" x="5995988" y="3165475"/>
          <p14:tracePt t="43649" x="5545138" y="3216275"/>
          <p14:tracePt t="43656" x="5132388" y="3267075"/>
          <p14:tracePt t="43664" x="4794250" y="3328988"/>
          <p14:tracePt t="43675" x="4506913" y="3378200"/>
          <p14:tracePt t="43684" x="4305300" y="3403600"/>
          <p14:tracePt t="43693" x="4143375" y="3403600"/>
          <p14:tracePt t="43704" x="4030663" y="3429000"/>
          <p14:tracePt t="43713" x="3968750" y="3429000"/>
          <p14:tracePt t="43723" x="3917950" y="3441700"/>
          <p14:tracePt t="43733" x="3892550" y="3441700"/>
          <p14:tracePt t="43742" x="3867150" y="3441700"/>
          <p14:tracePt t="43753" x="3856038" y="3441700"/>
          <p14:tracePt t="43832" x="3843338" y="3441700"/>
          <p14:tracePt t="43842" x="3830638" y="3441700"/>
          <p14:tracePt t="43872" x="3805238" y="3441700"/>
          <p14:tracePt t="43883" x="3792538" y="3441700"/>
          <p14:tracePt t="43891" x="3779838" y="3441700"/>
          <p14:tracePt t="43902" x="3756025" y="3441700"/>
          <p14:tracePt t="43914" x="3730625" y="3441700"/>
          <p14:tracePt t="43926" x="3717925" y="3441700"/>
          <p14:tracePt t="43932" x="3679825" y="3441700"/>
          <p14:tracePt t="43942" x="3654425" y="3441700"/>
          <p14:tracePt t="43952" x="3643313" y="3441700"/>
          <p14:tracePt t="43974" x="3605213" y="3441700"/>
          <p14:tracePt t="43981" x="3592513" y="3441700"/>
          <p14:tracePt t="43992" x="3579813" y="3441700"/>
          <p14:tracePt t="44002" x="3567113" y="3441700"/>
          <p14:tracePt t="44011" x="3554413" y="3441700"/>
          <p14:tracePt t="44032" x="3541713" y="3441700"/>
          <p14:tracePt t="44040" x="3530600" y="3441700"/>
          <p14:tracePt t="44070" x="3517900" y="3441700"/>
          <p14:tracePt t="45151" x="3505200" y="3454400"/>
          <p14:tracePt t="45162" x="3492500" y="3454400"/>
          <p14:tracePt t="45172" x="3492500" y="3479800"/>
          <p14:tracePt t="45182" x="3479800" y="3490913"/>
          <p14:tracePt t="45192" x="3441700" y="3503613"/>
          <p14:tracePt t="45201" x="3417888" y="3529013"/>
          <p14:tracePt t="45210" x="3379788" y="3554413"/>
          <p14:tracePt t="45223" x="3367088" y="3567113"/>
          <p14:tracePt t="45231" x="3341688" y="3579813"/>
          <p14:tracePt t="45260" x="3328988" y="3579813"/>
          <p14:tracePt t="45270" x="3317875" y="3590925"/>
          <p14:tracePt t="45283" x="3305175" y="3590925"/>
          <p14:tracePt t="45390" x="3292475" y="3590925"/>
          <p14:tracePt t="45409" x="3279775" y="3590925"/>
          <p14:tracePt t="45430" x="3267075" y="3590925"/>
          <p14:tracePt t="45439" x="3241675" y="3579813"/>
          <p14:tracePt t="45449" x="3216275" y="3567113"/>
          <p14:tracePt t="45460" x="3216275" y="3554413"/>
          <p14:tracePt t="45469" x="3179763" y="3529013"/>
          <p14:tracePt t="45479" x="3154363" y="3516313"/>
          <p14:tracePt t="45489" x="3141663" y="3503613"/>
          <p14:tracePt t="45500" x="3128963" y="3503613"/>
          <p14:tracePt t="45511" x="3103563" y="3479800"/>
          <p14:tracePt t="45519" x="3092450" y="3467100"/>
          <p14:tracePt t="45530" x="3079750" y="3467100"/>
          <p14:tracePt t="45538" x="3054350" y="3454400"/>
          <p14:tracePt t="45549" x="3028950" y="3441700"/>
          <p14:tracePt t="45558" x="3016250" y="3429000"/>
          <p14:tracePt t="45568" x="3003550" y="3429000"/>
          <p14:tracePt t="45579" x="2979738" y="3416300"/>
          <p14:tracePt t="45588" x="2967038" y="3403600"/>
          <p14:tracePt t="45598" x="2954338" y="3403600"/>
          <p14:tracePt t="45609" x="2928938" y="3390900"/>
          <p14:tracePt t="45629" x="2903538" y="3390900"/>
          <p14:tracePt t="45637" x="2879725" y="3390900"/>
          <p14:tracePt t="45663" x="2854325" y="3390900"/>
          <p14:tracePt t="45669" x="2828925" y="3390900"/>
          <p14:tracePt t="45687" x="2803525" y="3390900"/>
          <p14:tracePt t="45700" x="2778125" y="3390900"/>
          <p14:tracePt t="45718" x="2754313" y="3390900"/>
          <p14:tracePt t="45729" x="2741613" y="3390900"/>
          <p14:tracePt t="45737" x="2728913" y="3390900"/>
          <p14:tracePt t="45746" x="2703513" y="3390900"/>
          <p14:tracePt t="45766" x="2678113" y="3390900"/>
          <p14:tracePt t="45776" x="2654300" y="3390900"/>
          <p14:tracePt t="45796" x="2628900" y="3390900"/>
          <p14:tracePt t="45807" x="2603500" y="3390900"/>
          <p14:tracePt t="45826" x="2578100" y="3390900"/>
          <p14:tracePt t="45837" x="2565400" y="3390900"/>
          <p14:tracePt t="45848" x="2554288" y="3390900"/>
          <p14:tracePt t="45856" x="2528888" y="3390900"/>
          <p14:tracePt t="45866" x="2516188" y="3403600"/>
          <p14:tracePt t="45876" x="2503488" y="3403600"/>
          <p14:tracePt t="45885" x="2478088" y="3416300"/>
          <p14:tracePt t="45896" x="2465388" y="3441700"/>
          <p14:tracePt t="45906" x="2452688" y="3454400"/>
          <p14:tracePt t="45915" x="2428875" y="3454400"/>
          <p14:tracePt t="45925" x="2416175" y="3467100"/>
          <p14:tracePt t="45936" x="2416175" y="3479800"/>
          <p14:tracePt t="45945" x="2403475" y="3490913"/>
          <p14:tracePt t="45966" x="2378075" y="3503613"/>
          <p14:tracePt t="45987" x="2352675" y="3554413"/>
          <p14:tracePt t="45996" x="2339975" y="3567113"/>
          <p14:tracePt t="46005" x="2328863" y="3590925"/>
          <p14:tracePt t="46015" x="2328863" y="3603625"/>
          <p14:tracePt t="46025" x="2316163" y="3616325"/>
          <p14:tracePt t="46034" x="2303463" y="3641725"/>
          <p14:tracePt t="46044" x="2303463" y="3667125"/>
          <p14:tracePt t="46057" x="2290763" y="3679825"/>
          <p14:tracePt t="46064" x="2278063" y="3692525"/>
          <p14:tracePt t="46074" x="2278063" y="3716338"/>
          <p14:tracePt t="46086" x="2265363" y="3741738"/>
          <p14:tracePt t="46094" x="2252663" y="3754438"/>
          <p14:tracePt t="46106" x="2252663" y="3767138"/>
          <p14:tracePt t="46115" x="2252663" y="3792538"/>
          <p14:tracePt t="46124" x="2252663" y="3803650"/>
          <p14:tracePt t="46133" x="2252663" y="3841750"/>
          <p14:tracePt t="46144" x="2252663" y="3867150"/>
          <p14:tracePt t="46153" x="2252663" y="3879850"/>
          <p14:tracePt t="46164" x="2252663" y="3905250"/>
          <p14:tracePt t="46174" x="2252663" y="3941763"/>
          <p14:tracePt t="46183" x="2252663" y="3954463"/>
          <p14:tracePt t="46192" x="2252663" y="3967163"/>
          <p14:tracePt t="46204" x="2252663" y="4005263"/>
          <p14:tracePt t="46213" x="2265363" y="4041775"/>
          <p14:tracePt t="46222" x="2278063" y="4067175"/>
          <p14:tracePt t="46233" x="2278063" y="4092575"/>
          <p14:tracePt t="46245" x="2290763" y="4117975"/>
          <p14:tracePt t="46255" x="2290763" y="4129088"/>
          <p14:tracePt t="46265" x="2316163" y="4141788"/>
          <p14:tracePt t="46272" x="2339975" y="4167188"/>
          <p14:tracePt t="46282" x="2365375" y="4179888"/>
          <p14:tracePt t="46303" x="2390775" y="4192588"/>
          <p14:tracePt t="46314" x="2416175" y="4205288"/>
          <p14:tracePt t="46324" x="2416175" y="4217988"/>
          <p14:tracePt t="46333" x="2441575" y="4230688"/>
          <p14:tracePt t="46342" x="2465388" y="4230688"/>
          <p14:tracePt t="46352" x="2465388" y="4241800"/>
          <p14:tracePt t="46372" x="2490788" y="4254500"/>
          <p14:tracePt t="46382" x="2516188" y="4254500"/>
          <p14:tracePt t="46391" x="2516188" y="4267200"/>
          <p14:tracePt t="46401" x="2541588" y="4279900"/>
          <p14:tracePt t="46412" x="2578100" y="4279900"/>
          <p14:tracePt t="46432" x="2603500" y="4279900"/>
          <p14:tracePt t="46442" x="2616200" y="4279900"/>
          <p14:tracePt t="46451" x="2628900" y="4279900"/>
          <p14:tracePt t="46462" x="2654300" y="4279900"/>
          <p14:tracePt t="46470" x="2667000" y="4279900"/>
          <p14:tracePt t="46482" x="2678113" y="4279900"/>
          <p14:tracePt t="46492" x="2703513" y="4279900"/>
          <p14:tracePt t="46503" x="2716213" y="4279900"/>
          <p14:tracePt t="46521" x="2728913" y="4279900"/>
          <p14:tracePt t="46540" x="2741613" y="4279900"/>
          <p14:tracePt t="46571" x="2754313" y="4279900"/>
          <p14:tracePt t="46581" x="2767013" y="4279900"/>
          <p14:tracePt t="46601" x="2778125" y="4279900"/>
          <p14:tracePt t="46682" x="2790825" y="4267200"/>
          <p14:tracePt t="46691" x="2803525" y="4254500"/>
          <p14:tracePt t="46710" x="2803525" y="4241800"/>
          <p14:tracePt t="46719" x="2803525" y="4230688"/>
          <p14:tracePt t="46729" x="2803525" y="4217988"/>
          <p14:tracePt t="46779" x="2803525" y="4192588"/>
          <p14:tracePt t="46789" x="2803525" y="4179888"/>
          <p14:tracePt t="46808" x="2803525" y="4154488"/>
          <p14:tracePt t="46820" x="2790825" y="4129088"/>
          <p14:tracePt t="46829" x="2778125" y="4117975"/>
          <p14:tracePt t="46839" x="2778125" y="4105275"/>
          <p14:tracePt t="46848" x="2778125" y="4092575"/>
          <p14:tracePt t="46859" x="2767013" y="4079875"/>
          <p14:tracePt t="46867" x="2754313" y="4067175"/>
          <p14:tracePt t="46897" x="2754313" y="4041775"/>
          <p14:tracePt t="46919" x="2754313" y="4029075"/>
          <p14:tracePt t="46928" x="2741613" y="4017963"/>
          <p14:tracePt t="46938" x="2741613" y="4005263"/>
          <p14:tracePt t="46947" x="2741613" y="3979863"/>
          <p14:tracePt t="46957" x="2741613" y="3954463"/>
          <p14:tracePt t="47000" x="2741613" y="3916363"/>
          <p14:tracePt t="47016" x="2741613" y="3905250"/>
          <p14:tracePt t="47037" x="2741613" y="3892550"/>
          <p14:tracePt t="47066" x="2741613" y="3879850"/>
          <p14:tracePt t="47225" x="2741613" y="3867150"/>
          <p14:tracePt t="47254" x="2741613" y="3854450"/>
          <p14:tracePt t="47294" x="2741613" y="3841750"/>
          <p14:tracePt t="47304" x="2741613" y="3829050"/>
          <p14:tracePt t="47324" x="2741613" y="3816350"/>
          <p14:tracePt t="47343" x="2754313" y="3792538"/>
          <p14:tracePt t="47354" x="2754313" y="3779838"/>
          <p14:tracePt t="47366" x="2767013" y="3779838"/>
          <p14:tracePt t="47374" x="2790825" y="3767138"/>
          <p14:tracePt t="47383" x="2803525" y="3767138"/>
          <p14:tracePt t="47395" x="2816225" y="3767138"/>
          <p14:tracePt t="47403" x="2828925" y="3767138"/>
          <p14:tracePt t="47413" x="2841625" y="3754438"/>
          <p14:tracePt t="47433" x="2854325" y="3741738"/>
          <p14:tracePt t="47462" x="2867025" y="3741738"/>
          <p14:tracePt t="48466" x="2879725" y="3741738"/>
          <p14:tracePt t="48485" x="2890838" y="3729038"/>
          <p14:tracePt t="48496" x="2916238" y="3729038"/>
          <p14:tracePt t="48506" x="2928938" y="3729038"/>
          <p14:tracePt t="48516" x="2941638" y="3729038"/>
          <p14:tracePt t="48525" x="2967038" y="3716338"/>
          <p14:tracePt t="48533" x="2979738" y="3716338"/>
          <p14:tracePt t="48545" x="2992438" y="3703638"/>
          <p14:tracePt t="48557" x="3003550" y="3703638"/>
          <p14:tracePt t="48570" x="3003550" y="3692525"/>
          <p14:tracePt t="48577" x="3016250" y="3692525"/>
          <p14:tracePt t="48585" x="3028950" y="3692525"/>
          <p14:tracePt t="48613" x="3041650" y="3679825"/>
          <p14:tracePt t="48624" x="3054350" y="3679825"/>
          <p14:tracePt t="48634" x="3054350" y="3667125"/>
          <p14:tracePt t="48653" x="3067050" y="3667125"/>
          <p14:tracePt t="48663" x="3067050" y="3654425"/>
          <p14:tracePt t="48675" x="3079750" y="3654425"/>
          <p14:tracePt t="48684" x="3092450" y="3654425"/>
          <p14:tracePt t="48713" x="3103563" y="3654425"/>
          <p14:tracePt t="49208" x="3103563" y="3692525"/>
          <p14:tracePt t="49219" x="3103563" y="3729038"/>
          <p14:tracePt t="49229" x="3103563" y="3779838"/>
          <p14:tracePt t="49239" x="3092450" y="3803650"/>
          <p14:tracePt t="49248" x="3079750" y="3829050"/>
          <p14:tracePt t="49258" x="3067050" y="3867150"/>
          <p14:tracePt t="49269" x="3067050" y="3892550"/>
          <p14:tracePt t="49278" x="3054350" y="3892550"/>
          <p14:tracePt t="49288" x="3054350" y="3916363"/>
          <p14:tracePt t="49299" x="3054350" y="3929063"/>
          <p14:tracePt t="49318" x="3054350" y="3941763"/>
          <p14:tracePt t="49328" x="3054350" y="3954463"/>
          <p14:tracePt t="49338" x="3054350" y="3967163"/>
          <p14:tracePt t="49358" x="3054350" y="3979863"/>
          <p14:tracePt t="49377" x="3054350" y="3992563"/>
          <p14:tracePt t="49407" x="3041650" y="3992563"/>
          <p14:tracePt t="49419" x="3028950" y="3992563"/>
          <p14:tracePt t="49448" x="3028950" y="4005263"/>
          <p14:tracePt t="49467" x="3028950" y="4017963"/>
          <p14:tracePt t="49486" x="3028950" y="4029075"/>
          <p14:tracePt t="49497" x="3016250" y="4029075"/>
          <p14:tracePt t="49537" x="3003550" y="4041775"/>
          <p14:tracePt t="49557" x="3003550" y="4054475"/>
          <p14:tracePt t="49586" x="3003550" y="4067175"/>
          <p14:tracePt t="49873" x="2992438" y="4067175"/>
          <p14:tracePt t="50587" x="3016250" y="4067175"/>
          <p14:tracePt t="50618" x="3028950" y="4067175"/>
          <p14:tracePt t="50637" x="3041650" y="4067175"/>
          <p14:tracePt t="50647" x="3054350" y="4067175"/>
          <p14:tracePt t="50687" x="3067050" y="4067175"/>
          <p14:tracePt t="50717" x="3079750" y="4067175"/>
          <p14:tracePt t="50728" x="3092450" y="4067175"/>
          <p14:tracePt t="50826" x="3092450" y="4054475"/>
          <p14:tracePt t="50847" x="3092450" y="4041775"/>
          <p14:tracePt t="51087" x="3092450" y="4029075"/>
          <p14:tracePt t="51232" x="3092450" y="4017963"/>
          <p14:tracePt t="52852" x="3092450" y="4005263"/>
          <p14:tracePt t="52969" x="3103563" y="4005263"/>
          <p14:tracePt t="53623" x="3116263" y="4005263"/>
          <p14:tracePt t="56839" x="3116263" y="4017963"/>
          <p14:tracePt t="56847" x="3067050" y="4092575"/>
          <p14:tracePt t="56857" x="2992438" y="4167188"/>
          <p14:tracePt t="56868" x="2890838" y="4241800"/>
          <p14:tracePt t="56877" x="2816225" y="4330700"/>
          <p14:tracePt t="56887" x="2741613" y="4405313"/>
          <p14:tracePt t="56899" x="2641600" y="4454525"/>
          <p14:tracePt t="56907" x="2565400" y="4492625"/>
          <p14:tracePt t="56916" x="2490788" y="4530725"/>
          <p14:tracePt t="56927" x="2428875" y="4543425"/>
          <p14:tracePt t="56936" x="2390775" y="4543425"/>
          <p14:tracePt t="56947" x="2378075" y="4543425"/>
          <p14:tracePt t="56982" x="2339975" y="4543425"/>
          <p14:tracePt t="57146" x="2352675" y="4543425"/>
          <p14:tracePt t="57156" x="2390775" y="4543425"/>
          <p14:tracePt t="57166" x="2403475" y="4543425"/>
          <p14:tracePt t="57177" x="2441575" y="4543425"/>
          <p14:tracePt t="57185" x="2465388" y="4530725"/>
          <p14:tracePt t="57195" x="2490788" y="4530725"/>
          <p14:tracePt t="57205" x="2503488" y="4518025"/>
          <p14:tracePt t="57214" x="2541588" y="4518025"/>
          <p14:tracePt t="57225" x="2554288" y="4505325"/>
          <p14:tracePt t="57234" x="2565400" y="4505325"/>
          <p14:tracePt t="57244" x="2590800" y="4505325"/>
          <p14:tracePt t="57255" x="2628900" y="4505325"/>
          <p14:tracePt t="57264" x="2654300" y="4505325"/>
          <p14:tracePt t="57273" x="2678113" y="4505325"/>
          <p14:tracePt t="57284" x="2741613" y="4505325"/>
          <p14:tracePt t="57295" x="2778125" y="4505325"/>
          <p14:tracePt t="57304" x="2816225" y="4505325"/>
          <p14:tracePt t="57317" x="2828925" y="4505325"/>
          <p14:tracePt t="57327" x="2867025" y="4505325"/>
          <p14:tracePt t="57334" x="2903538" y="4505325"/>
          <p14:tracePt t="57346" x="2916238" y="4505325"/>
          <p14:tracePt t="57355" x="2954338" y="4505325"/>
          <p14:tracePt t="57364" x="2992438" y="4505325"/>
          <p14:tracePt t="57376" x="3003550" y="4505325"/>
          <p14:tracePt t="57383" x="3041650" y="4505325"/>
          <p14:tracePt t="57393" x="3092450" y="4505325"/>
          <p14:tracePt t="57403" x="3116263" y="4505325"/>
          <p14:tracePt t="57413" x="3167063" y="4505325"/>
          <p14:tracePt t="57424" x="3205163" y="4505325"/>
          <p14:tracePt t="57433" x="3228975" y="4505325"/>
          <p14:tracePt t="57442" x="3267075" y="4492625"/>
          <p14:tracePt t="57454" x="3317875" y="4492625"/>
          <p14:tracePt t="57463" x="3367088" y="4492625"/>
          <p14:tracePt t="57474" x="3392488" y="4479925"/>
          <p14:tracePt t="57482" x="3441700" y="4467225"/>
          <p14:tracePt t="57494" x="3492500" y="4467225"/>
          <p14:tracePt t="57503" x="3541713" y="4454525"/>
          <p14:tracePt t="57512" x="3579813" y="4443413"/>
          <p14:tracePt t="57522" x="3630613" y="4443413"/>
          <p14:tracePt t="57532" x="3667125" y="4443413"/>
          <p14:tracePt t="57541" x="3717925" y="4443413"/>
          <p14:tracePt t="57553" x="3756025" y="4443413"/>
          <p14:tracePt t="57563" x="3805238" y="4443413"/>
          <p14:tracePt t="57572" x="3856038" y="4443413"/>
          <p14:tracePt t="57582" x="3905250" y="4443413"/>
          <p14:tracePt t="57593" x="3943350" y="4443413"/>
          <p14:tracePt t="57603" x="3979863" y="4443413"/>
          <p14:tracePt t="57615" x="4043363" y="4443413"/>
          <p14:tracePt t="57622" x="4092575" y="4443413"/>
          <p14:tracePt t="57632" x="4143375" y="4443413"/>
          <p14:tracePt t="57642" x="4168775" y="4443413"/>
          <p14:tracePt t="57652" x="4192588" y="4443413"/>
          <p14:tracePt t="57661" x="4230688" y="4454525"/>
          <p14:tracePt t="57671" x="4256088" y="4454525"/>
          <p14:tracePt t="57681" x="4294188" y="4454525"/>
          <p14:tracePt t="57691" x="4305300" y="4467225"/>
          <p14:tracePt t="57701" x="4318000" y="4467225"/>
          <p14:tracePt t="57710" x="4343400" y="4467225"/>
          <p14:tracePt t="57720" x="4356100" y="4467225"/>
          <p14:tracePt t="57734" x="4381500" y="4467225"/>
          <p14:tracePt t="57741" x="4418013" y="4479925"/>
          <p14:tracePt t="57754" x="4456113" y="4479925"/>
          <p14:tracePt t="57761" x="4456113" y="4492625"/>
          <p14:tracePt t="57814" x="4468813" y="4492625"/>
          <p14:tracePt t="57832" x="4494213" y="4492625"/>
          <p14:tracePt t="57852" x="4506913" y="4492625"/>
          <p14:tracePt t="57863" x="4518025" y="4492625"/>
          <p14:tracePt t="57869" x="4518025" y="4505325"/>
          <p14:tracePt t="57889" x="4530725" y="4505325"/>
          <p14:tracePt t="58237" x="4556125" y="4505325"/>
          <p14:tracePt t="58247" x="4568825" y="4505325"/>
          <p14:tracePt t="58257" x="4606925" y="4518025"/>
          <p14:tracePt t="58265" x="4643438" y="4543425"/>
          <p14:tracePt t="58277" x="4694238" y="4554538"/>
          <p14:tracePt t="58287" x="4768850" y="4579938"/>
          <p14:tracePt t="58295" x="4856163" y="4579938"/>
          <p14:tracePt t="58305" x="4945063" y="4605338"/>
          <p14:tracePt t="58318" x="5057775" y="4605338"/>
          <p14:tracePt t="58330" x="5145088" y="4605338"/>
          <p14:tracePt t="58336" x="5232400" y="4630738"/>
          <p14:tracePt t="58346" x="5294313" y="4643438"/>
          <p14:tracePt t="58356" x="5370513" y="4643438"/>
          <p14:tracePt t="58366" x="5419725" y="4656138"/>
          <p14:tracePt t="58378" x="5432425" y="4667250"/>
          <p14:tracePt t="58385" x="5445125" y="4667250"/>
          <p14:tracePt t="58395" x="5457825" y="4667250"/>
          <p14:tracePt t="60449" x="5457825" y="4679950"/>
          <p14:tracePt t="60458" x="5483225" y="4718050"/>
          <p14:tracePt t="60468" x="5495925" y="4756150"/>
          <p14:tracePt t="60478" x="5495925" y="4768850"/>
          <p14:tracePt t="60490" x="5483225" y="4805363"/>
          <p14:tracePt t="60497" x="5432425" y="4843463"/>
          <p14:tracePt t="60507" x="5357813" y="4892675"/>
          <p14:tracePt t="60518" x="5257800" y="4918075"/>
          <p14:tracePt t="60528" x="5106988" y="4943475"/>
          <p14:tracePt t="60539" x="4806950" y="4956175"/>
          <p14:tracePt t="60547" x="4581525" y="4956175"/>
          <p14:tracePt t="60557" x="4343400" y="4956175"/>
          <p14:tracePt t="60569" x="4217988" y="4956175"/>
          <p14:tracePt t="60578" x="4081463" y="4956175"/>
          <p14:tracePt t="60589" x="3992563" y="4956175"/>
          <p14:tracePt t="60600" x="3930650" y="4943475"/>
          <p14:tracePt t="60607" x="3892550" y="4943475"/>
          <p14:tracePt t="60617" x="3856038" y="4943475"/>
          <p14:tracePt t="60657" x="3843338" y="4943475"/>
          <p14:tracePt t="60717" x="3830638" y="4943475"/>
          <p14:tracePt t="61115" x="3817938" y="4956175"/>
          <p14:tracePt t="61124" x="3805238" y="5005388"/>
          <p14:tracePt t="61135" x="3792538" y="5043488"/>
          <p14:tracePt t="61145" x="3779838" y="5081588"/>
          <p14:tracePt t="61152" x="3767138" y="5105400"/>
          <p14:tracePt t="61163" x="3756025" y="5130800"/>
          <p14:tracePt t="61182" x="3743325" y="5143500"/>
          <p14:tracePt t="61202" x="3743325" y="5156200"/>
          <p14:tracePt t="62047" x="3767138" y="5156200"/>
          <p14:tracePt t="62067" x="3792538" y="5156200"/>
          <p14:tracePt t="62075" x="3830638" y="5156200"/>
          <p14:tracePt t="62086" x="3843338" y="5156200"/>
          <p14:tracePt t="62096" x="3867150" y="5156200"/>
          <p14:tracePt t="62105" x="3892550" y="5143500"/>
          <p14:tracePt t="62118" x="3905250" y="5130800"/>
          <p14:tracePt t="62125" x="3917950" y="5130800"/>
          <p14:tracePt t="62135" x="3943350" y="5130800"/>
          <p14:tracePt t="62156" x="3956050" y="5130800"/>
          <p14:tracePt t="62167" x="3968750" y="5130800"/>
          <p14:tracePt t="62186" x="3979863" y="5130800"/>
          <p14:tracePt t="62214" x="4017963" y="5130800"/>
          <p14:tracePt t="62224" x="4030663" y="5130800"/>
          <p14:tracePt t="62235" x="4056063" y="5130800"/>
          <p14:tracePt t="62244" x="4105275" y="5130800"/>
          <p14:tracePt t="62254" x="4143375" y="5130800"/>
          <p14:tracePt t="62265" x="4156075" y="5130800"/>
          <p14:tracePt t="62274" x="4192588" y="5130800"/>
          <p14:tracePt t="62284" x="4217988" y="5118100"/>
          <p14:tracePt t="62303" x="4243388" y="5118100"/>
          <p14:tracePt t="62313" x="4268788" y="5118100"/>
          <p14:tracePt t="62333" x="4294188" y="5118100"/>
          <p14:tracePt t="62343" x="4305300" y="5105400"/>
          <p14:tracePt t="62354" x="4318000" y="5105400"/>
          <p14:tracePt t="62363" x="4343400" y="5105400"/>
          <p14:tracePt t="62374" x="4356100" y="5105400"/>
          <p14:tracePt t="62386" x="4368800" y="5105400"/>
          <p14:tracePt t="62397" x="4394200" y="5105400"/>
          <p14:tracePt t="62404" x="4406900" y="5105400"/>
          <p14:tracePt t="62414" x="4418013" y="5105400"/>
          <p14:tracePt t="62424" x="4443413" y="5105400"/>
          <p14:tracePt t="62452" x="4456113" y="5105400"/>
          <p14:tracePt t="62474" x="4468813" y="5105400"/>
          <p14:tracePt t="62792" x="4494213" y="5105400"/>
          <p14:tracePt t="62801" x="4530725" y="5118100"/>
          <p14:tracePt t="62810" x="4581525" y="5130800"/>
          <p14:tracePt t="62821" x="4681538" y="5156200"/>
          <p14:tracePt t="62829" x="4768850" y="5156200"/>
          <p14:tracePt t="62839" x="4856163" y="5156200"/>
          <p14:tracePt t="62850" x="5019675" y="5156200"/>
          <p14:tracePt t="62861" x="5157788" y="5156200"/>
          <p14:tracePt t="62873" x="5257800" y="5156200"/>
          <p14:tracePt t="62880" x="5345113" y="5156200"/>
          <p14:tracePt t="62889" x="5432425" y="5156200"/>
          <p14:tracePt t="62899" x="5495925" y="5156200"/>
          <p14:tracePt t="62909" x="5545138" y="5156200"/>
          <p14:tracePt t="62919" x="5583238" y="5156200"/>
          <p14:tracePt t="62929" x="5607050" y="5156200"/>
          <p14:tracePt t="62940" x="5619750" y="5156200"/>
          <p14:tracePt t="62951" x="5632450" y="5156200"/>
          <p14:tracePt t="62959" x="5657850" y="5156200"/>
          <p14:tracePt t="62974" x="5683250" y="5156200"/>
          <p14:tracePt t="63003" x="5719763" y="5156200"/>
          <p14:tracePt t="63009" x="5745163" y="5156200"/>
          <p14:tracePt t="63018" x="5795963" y="5156200"/>
          <p14:tracePt t="63029" x="5857875" y="5143500"/>
          <p14:tracePt t="63037" x="5908675" y="5143500"/>
          <p14:tracePt t="63048" x="5957888" y="5130800"/>
          <p14:tracePt t="63058" x="5995988" y="5118100"/>
          <p14:tracePt t="63067" x="6045200" y="5092700"/>
          <p14:tracePt t="63077" x="6070600" y="5092700"/>
          <p14:tracePt t="63089" x="6108700" y="5081588"/>
          <p14:tracePt t="63098" x="6121400" y="5056188"/>
          <p14:tracePt t="63111" x="6146800" y="5043488"/>
          <p14:tracePt t="63118" x="6157913" y="5043488"/>
          <p14:tracePt t="63157" x="6170613" y="5030788"/>
          <p14:tracePt t="63258" x="6170613" y="5018088"/>
          <p14:tracePt t="63693" x="6183313" y="5018088"/>
          <p14:tracePt t="63813" x="6196013" y="5018088"/>
          <p14:tracePt t="63841" x="6234113" y="5018088"/>
          <p14:tracePt t="63852" x="6283325" y="5005388"/>
          <p14:tracePt t="63862" x="6383338" y="5005388"/>
          <p14:tracePt t="63871" x="6472238" y="4992688"/>
          <p14:tracePt t="63881" x="6572250" y="4981575"/>
          <p14:tracePt t="63893" x="6634163" y="4981575"/>
          <p14:tracePt t="63900" x="6696075" y="4968875"/>
          <p14:tracePt t="63911" x="6734175" y="4956175"/>
          <p14:tracePt t="63928" x="6772275" y="4956175"/>
          <p14:tracePt t="63931" x="6808788" y="4956175"/>
          <p14:tracePt t="63950" x="6834188" y="4956175"/>
          <p14:tracePt t="63976" x="6872288" y="4943475"/>
          <p14:tracePt t="63990" x="6884988" y="4943475"/>
          <p14:tracePt t="64011" x="6897688" y="4943475"/>
          <p14:tracePt t="64042" x="6910388" y="4943475"/>
          <p14:tracePt t="64052" x="6921500" y="4943475"/>
          <p14:tracePt t="64069" x="6934200" y="4943475"/>
          <p14:tracePt t="64139" x="6946900" y="4943475"/>
          <p14:tracePt t="64155" x="6959600" y="4943475"/>
          <p14:tracePt t="64426" x="6959600" y="4930775"/>
          <p14:tracePt t="64437" x="6997700" y="4930775"/>
          <p14:tracePt t="64449" x="7046913" y="4930775"/>
          <p14:tracePt t="64458" x="7072313" y="4930775"/>
          <p14:tracePt t="64467" x="7123113" y="4956175"/>
          <p14:tracePt t="64479" x="7185025" y="4968875"/>
          <p14:tracePt t="64487" x="7259638" y="4981575"/>
          <p14:tracePt t="64497" x="7310438" y="4992688"/>
          <p14:tracePt t="64508" x="7372350" y="5005388"/>
          <p14:tracePt t="64517" x="7423150" y="5018088"/>
          <p14:tracePt t="64526" x="7485063" y="5056188"/>
          <p14:tracePt t="64536" x="7548563" y="5068888"/>
          <p14:tracePt t="64545" x="7635875" y="5068888"/>
          <p14:tracePt t="64556" x="7710488" y="5081588"/>
          <p14:tracePt t="64566" x="7773988" y="5092700"/>
          <p14:tracePt t="64576" x="7848600" y="5092700"/>
          <p14:tracePt t="64585" x="7886700" y="5105400"/>
          <p14:tracePt t="64596" x="7910513" y="5105400"/>
          <p14:tracePt t="64605" x="7935913" y="5105400"/>
          <p14:tracePt t="64614" x="7948613" y="5105400"/>
          <p14:tracePt t="64625" x="7948613" y="5118100"/>
          <p14:tracePt t="64635" x="7974013" y="5118100"/>
          <p14:tracePt t="64645" x="7986713" y="5118100"/>
          <p14:tracePt t="64678" x="7999413" y="5118100"/>
          <p14:tracePt t="64695" x="8023225" y="5118100"/>
          <p14:tracePt t="64725" x="8035925" y="5118100"/>
          <p14:tracePt t="64734" x="8048625" y="5118100"/>
          <p14:tracePt t="64764" x="8061325" y="5118100"/>
          <p14:tracePt t="64805" x="8074025" y="5118100"/>
          <p14:tracePt t="64813" x="8086725" y="5118100"/>
          <p14:tracePt t="64966" x="8086725" y="5105400"/>
          <p14:tracePt t="65162" x="8099425" y="5105400"/>
          <p14:tracePt t="65170" x="8123238" y="5105400"/>
          <p14:tracePt t="65180" x="8161338" y="5092700"/>
          <p14:tracePt t="65192" x="8186738" y="5092700"/>
          <p14:tracePt t="65202" x="8212138" y="5092700"/>
          <p14:tracePt t="65212" x="8248650" y="5092700"/>
          <p14:tracePt t="65222" x="8274050" y="5092700"/>
          <p14:tracePt t="65233" x="8299450" y="5092700"/>
          <p14:tracePt t="65241" x="8335963" y="5081588"/>
          <p14:tracePt t="65251" x="8374063" y="5081588"/>
          <p14:tracePt t="65259" x="8386763" y="5081588"/>
          <p14:tracePt t="65270" x="8424863" y="5081588"/>
          <p14:tracePt t="65280" x="8461375" y="5081588"/>
          <p14:tracePt t="65300" x="8486775" y="5081588"/>
          <p14:tracePt t="65310" x="8512175" y="5081588"/>
          <p14:tracePt t="65333" x="8537575" y="5081588"/>
          <p14:tracePt t="65340" x="8548688" y="5081588"/>
          <p14:tracePt t="65370" x="8561388" y="5081588"/>
          <p14:tracePt t="65439" x="8524875" y="5081588"/>
          <p14:tracePt t="65448" x="8448675" y="5081588"/>
          <p14:tracePt t="65459" x="8274050" y="5092700"/>
          <p14:tracePt t="65470" x="8135938" y="5118100"/>
          <p14:tracePt t="65484" x="7948613" y="5143500"/>
          <p14:tracePt t="65490" x="7635875" y="5194300"/>
          <p14:tracePt t="65498" x="7172325" y="5294313"/>
          <p14:tracePt t="65510" x="6846888" y="5343525"/>
          <p14:tracePt t="65518" x="6508750" y="5381625"/>
          <p14:tracePt t="65528" x="6221413" y="5443538"/>
          <p14:tracePt t="65537" x="5845175" y="5494338"/>
          <p14:tracePt t="65548" x="5332413" y="5594350"/>
          <p14:tracePt t="65558" x="4994275" y="5668963"/>
          <p14:tracePt t="65567" x="4781550" y="5681663"/>
          <p14:tracePt t="65578" x="4594225" y="5707063"/>
          <p14:tracePt t="65587" x="4418013" y="5719763"/>
          <p14:tracePt t="65597" x="4294188" y="5719763"/>
          <p14:tracePt t="65608" x="4143375" y="5732463"/>
          <p14:tracePt t="65618" x="4030663" y="5732463"/>
          <p14:tracePt t="65629" x="3917950" y="5756275"/>
          <p14:tracePt t="65639" x="3867150" y="5756275"/>
          <p14:tracePt t="65647" x="3792538" y="5756275"/>
          <p14:tracePt t="65656" x="3730625" y="5756275"/>
          <p14:tracePt t="65669" x="3654425" y="5768975"/>
          <p14:tracePt t="65677" x="3592513" y="5768975"/>
          <p14:tracePt t="65688" x="3554413" y="5768975"/>
          <p14:tracePt t="65697" x="3505200" y="5768975"/>
          <p14:tracePt t="65707" x="3454400" y="5781675"/>
          <p14:tracePt t="65717" x="3405188" y="5781675"/>
          <p14:tracePt t="65726" x="3379788" y="5781675"/>
          <p14:tracePt t="65736" x="3341688" y="5781675"/>
          <p14:tracePt t="65745" x="3305175" y="5781675"/>
          <p14:tracePt t="65757" x="3292475" y="5781675"/>
          <p14:tracePt t="65766" x="3254375" y="5781675"/>
          <p14:tracePt t="65777" x="3216275" y="5781675"/>
          <p14:tracePt t="65788" x="3192463" y="5781675"/>
          <p14:tracePt t="65797" x="3167063" y="5781675"/>
          <p14:tracePt t="65806" x="3128963" y="5768975"/>
          <p14:tracePt t="65815" x="3103563" y="5768975"/>
          <p14:tracePt t="65825" x="3067050" y="5756275"/>
          <p14:tracePt t="65836" x="3054350" y="5743575"/>
          <p14:tracePt t="65846" x="3041650" y="5743575"/>
          <p14:tracePt t="65856" x="3016250" y="5732463"/>
          <p14:tracePt t="65865" x="2992438" y="5732463"/>
          <p14:tracePt t="65876" x="2979738" y="5732463"/>
          <p14:tracePt t="65886" x="2954338" y="5732463"/>
          <p14:tracePt t="65894" x="2916238" y="5719763"/>
          <p14:tracePt t="65906" x="2903538" y="5707063"/>
          <p14:tracePt t="65916" x="2879725" y="5694363"/>
          <p14:tracePt t="65925" x="2854325" y="5681663"/>
          <p14:tracePt t="65936" x="2816225" y="5656263"/>
          <p14:tracePt t="65944" x="2778125" y="5643563"/>
          <p14:tracePt t="65954" x="2728913" y="5607050"/>
          <p14:tracePt t="65966" x="2678113" y="5581650"/>
          <p14:tracePt t="65974" x="2628900" y="5556250"/>
          <p14:tracePt t="65985" x="2565400" y="5507038"/>
          <p14:tracePt t="65995" x="2503488" y="5481638"/>
          <p14:tracePt t="66005" x="2465388" y="5456238"/>
          <p14:tracePt t="66013" x="2416175" y="5430838"/>
          <p14:tracePt t="66025" x="2352675" y="5407025"/>
          <p14:tracePt t="66034" x="2303463" y="5381625"/>
          <p14:tracePt t="66043" x="2252663" y="5356225"/>
          <p14:tracePt t="66053" x="2203450" y="5330825"/>
          <p14:tracePt t="66063" x="2178050" y="5318125"/>
          <p14:tracePt t="66073" x="2139950" y="5305425"/>
          <p14:tracePt t="66087" x="2103438" y="5294313"/>
          <p14:tracePt t="66094" x="2090738" y="5281613"/>
          <p14:tracePt t="66103" x="2052638" y="5281613"/>
          <p14:tracePt t="66114" x="2027238" y="5268913"/>
          <p14:tracePt t="66123" x="2014538" y="5268913"/>
          <p14:tracePt t="66133" x="2003425" y="5256213"/>
          <p14:tracePt t="66143" x="1978025" y="5256213"/>
          <p14:tracePt t="66153" x="1965325" y="5256213"/>
          <p14:tracePt t="66163" x="1952625" y="5243513"/>
          <p14:tracePt t="66173" x="1927225" y="5243513"/>
          <p14:tracePt t="66182" x="1914525" y="5230813"/>
          <p14:tracePt t="66192" x="1903413" y="5230813"/>
          <p14:tracePt t="66203" x="1890713" y="5230813"/>
          <p14:tracePt t="66212" x="1878013" y="5230813"/>
          <p14:tracePt t="66223" x="1865313" y="5230813"/>
          <p14:tracePt t="66242" x="1852613" y="5230813"/>
          <p14:tracePt t="66252" x="1839913" y="5230813"/>
          <p14:tracePt t="66281" x="1827213" y="5230813"/>
          <p14:tracePt t="66424" x="1814513" y="5230813"/>
          <p14:tracePt t="66460" x="1814513" y="5243513"/>
          <p14:tracePt t="66480" x="1814513" y="5256213"/>
          <p14:tracePt t="66501" x="1814513" y="5268913"/>
          <p14:tracePt t="66550" x="1814513" y="5281613"/>
          <p14:tracePt t="66580" x="1814513" y="5294313"/>
          <p14:tracePt t="66599" x="1814513" y="5305425"/>
          <p14:tracePt t="66630" x="1814513" y="5318125"/>
          <p14:tracePt t="66649" x="1814513" y="5330825"/>
          <p14:tracePt t="66659" x="1827213" y="5330825"/>
          <p14:tracePt t="66669" x="1827213" y="5343525"/>
          <p14:tracePt t="66689" x="1839913" y="5343525"/>
          <p14:tracePt t="66698" x="1852613" y="5343525"/>
          <p14:tracePt t="66709" x="1852613" y="5356225"/>
          <p14:tracePt t="66718" x="1865313" y="5356225"/>
          <p14:tracePt t="66728" x="1865313" y="5368925"/>
          <p14:tracePt t="66739" x="1878013" y="5368925"/>
          <p14:tracePt t="66763" x="1890713" y="5368925"/>
          <p14:tracePt t="66769" x="1903413" y="5381625"/>
          <p14:tracePt t="66790" x="1903413" y="5394325"/>
          <p14:tracePt t="66798" x="1914525" y="5394325"/>
          <p14:tracePt t="66807" x="1927225" y="5394325"/>
          <p14:tracePt t="66837" x="1939925" y="5394325"/>
          <p14:tracePt t="66859" x="1952625" y="5394325"/>
          <p14:tracePt t="66877" x="1965325" y="5394325"/>
          <p14:tracePt t="66906" x="1990725" y="5394325"/>
          <p14:tracePt t="66917" x="2014538" y="5394325"/>
          <p14:tracePt t="66939" x="2027238" y="5394325"/>
          <p14:tracePt t="66950" x="2039938" y="5394325"/>
          <p14:tracePt t="66966" x="2052638" y="5394325"/>
          <p14:tracePt t="66996" x="2065338" y="5394325"/>
          <p14:tracePt t="67006" x="2090738" y="5394325"/>
          <p14:tracePt t="67026" x="2116138" y="5394325"/>
          <p14:tracePt t="67038" x="2127250" y="5394325"/>
          <p14:tracePt t="67045" x="2139950" y="5394325"/>
          <p14:tracePt t="67056" x="2165350" y="5394325"/>
          <p14:tracePt t="67077" x="2178050" y="5394325"/>
          <p14:tracePt t="67089" x="2190750" y="5394325"/>
          <p14:tracePt t="67105" x="2203450" y="5394325"/>
          <p14:tracePt t="67115" x="2216150" y="5394325"/>
          <p14:tracePt t="67136" x="2239963" y="5394325"/>
          <p14:tracePt t="67145" x="2252663" y="5394325"/>
          <p14:tracePt t="67156" x="2265363" y="5394325"/>
          <p14:tracePt t="67165" x="2290763" y="5394325"/>
          <p14:tracePt t="67175" x="2303463" y="5394325"/>
          <p14:tracePt t="67186" x="2316163" y="5394325"/>
          <p14:tracePt t="67194" x="2339975" y="5394325"/>
          <p14:tracePt t="67216" x="2365375" y="5394325"/>
          <p14:tracePt t="67225" x="2390775" y="5407025"/>
          <p14:tracePt t="67244" x="2416175" y="5407025"/>
          <p14:tracePt t="67254" x="2441575" y="5418138"/>
          <p14:tracePt t="67274" x="2465388" y="5418138"/>
          <p14:tracePt t="67283" x="2478088" y="5418138"/>
          <p14:tracePt t="67294" x="2490788" y="5418138"/>
          <p14:tracePt t="67304" x="2516188" y="5418138"/>
          <p14:tracePt t="67313" x="2541588" y="5430838"/>
          <p14:tracePt t="67336" x="2578100" y="5430838"/>
          <p14:tracePt t="67354" x="2603500" y="5430838"/>
          <p14:tracePt t="67377" x="2654300" y="5430838"/>
          <p14:tracePt t="67384" x="2690813" y="5430838"/>
          <p14:tracePt t="67394" x="2728913" y="5430838"/>
          <p14:tracePt t="67402" x="2741613" y="5430838"/>
          <p14:tracePt t="67413" x="2754313" y="5430838"/>
          <p14:tracePt t="67423" x="2778125" y="5430838"/>
          <p14:tracePt t="67442" x="2803525" y="5430838"/>
          <p14:tracePt t="67454" x="2816225" y="5430838"/>
          <p14:tracePt t="67462" x="2828925" y="5430838"/>
          <p14:tracePt t="67472" x="2854325" y="5430838"/>
          <p14:tracePt t="67482" x="2867025" y="5430838"/>
          <p14:tracePt t="67492" x="2879725" y="5430838"/>
          <p14:tracePt t="67502" x="2903538" y="5430838"/>
          <p14:tracePt t="67512" x="2916238" y="5430838"/>
          <p14:tracePt t="67521" x="2928938" y="5430838"/>
          <p14:tracePt t="67532" x="2954338" y="5430838"/>
          <p14:tracePt t="67551" x="2979738" y="5430838"/>
          <p14:tracePt t="67562" x="2992438" y="5430838"/>
          <p14:tracePt t="67573" x="3003550" y="5430838"/>
          <p14:tracePt t="67582" x="3028950" y="5430838"/>
          <p14:tracePt t="67592" x="3041650" y="5430838"/>
          <p14:tracePt t="67601" x="3054350" y="5430838"/>
          <p14:tracePt t="67613" x="3079750" y="5430838"/>
          <p14:tracePt t="67621" x="3092450" y="5430838"/>
          <p14:tracePt t="67631" x="3128963" y="5418138"/>
          <p14:tracePt t="67641" x="3167063" y="5418138"/>
          <p14:tracePt t="67652" x="3179763" y="5418138"/>
          <p14:tracePt t="67667" x="3205163" y="5418138"/>
          <p14:tracePt t="67672" x="3241675" y="5418138"/>
          <p14:tracePt t="67682" x="3279775" y="5418138"/>
          <p14:tracePt t="67702" x="3305175" y="5418138"/>
          <p14:tracePt t="67711" x="3317875" y="5418138"/>
          <p14:tracePt t="67720" x="3328988" y="5418138"/>
          <p14:tracePt t="67730" x="3354388" y="5418138"/>
          <p14:tracePt t="67751" x="3379788" y="5418138"/>
          <p14:tracePt t="67760" x="3405188" y="5418138"/>
          <p14:tracePt t="67781" x="3429000" y="5418138"/>
          <p14:tracePt t="67789" x="3454400" y="5418138"/>
          <p14:tracePt t="67810" x="3479800" y="5418138"/>
          <p14:tracePt t="67822" x="3492500" y="5418138"/>
          <p14:tracePt t="67829" x="3505200" y="5418138"/>
          <p14:tracePt t="67839" x="3530600" y="5418138"/>
          <p14:tracePt t="67859" x="3554413" y="5418138"/>
          <p14:tracePt t="67871" x="3567113" y="5418138"/>
          <p14:tracePt t="67894" x="3592513" y="5418138"/>
          <p14:tracePt t="67900" x="3617913" y="5418138"/>
          <p14:tracePt t="67918" x="3643313" y="5418138"/>
          <p14:tracePt t="67929" x="3667125" y="5418138"/>
          <p14:tracePt t="67948" x="3692525" y="5418138"/>
          <p14:tracePt t="67958" x="3705225" y="5418138"/>
          <p14:tracePt t="67969" x="3717925" y="5418138"/>
          <p14:tracePt t="67994" x="3743325" y="5418138"/>
          <p14:tracePt t="68000" x="3779838" y="5418138"/>
          <p14:tracePt t="68010" x="3817938" y="5418138"/>
          <p14:tracePt t="68028" x="3843338" y="5418138"/>
          <p14:tracePt t="68039" x="3879850" y="5418138"/>
          <p14:tracePt t="68048" x="3892550" y="5418138"/>
          <p14:tracePt t="68058" x="3930650" y="5418138"/>
          <p14:tracePt t="68067" x="3956050" y="5418138"/>
          <p14:tracePt t="68089" x="3979863" y="5418138"/>
          <p14:tracePt t="68098" x="4005263" y="5418138"/>
          <p14:tracePt t="68109" x="4043363" y="5418138"/>
          <p14:tracePt t="68120" x="4081463" y="5418138"/>
          <p14:tracePt t="68128" x="4117975" y="5418138"/>
          <p14:tracePt t="68143" x="4130675" y="5418138"/>
          <p14:tracePt t="68148" x="4143375" y="5418138"/>
          <p14:tracePt t="68157" x="4156075" y="5418138"/>
          <p14:tracePt t="68167" x="4168775" y="5418138"/>
          <p14:tracePt t="68177" x="4192588" y="5418138"/>
          <p14:tracePt t="68186" x="4205288" y="5418138"/>
          <p14:tracePt t="68196" x="4217988" y="5418138"/>
          <p14:tracePt t="68207" x="4243388" y="5418138"/>
          <p14:tracePt t="68216" x="4256088" y="5418138"/>
          <p14:tracePt t="68227" x="4268788" y="5418138"/>
          <p14:tracePt t="68236" x="4281488" y="5418138"/>
          <p14:tracePt t="68247" x="4305300" y="5418138"/>
          <p14:tracePt t="68258" x="4318000" y="5418138"/>
          <p14:tracePt t="68269" x="4330700" y="5418138"/>
          <p14:tracePt t="68277" x="4343400" y="5418138"/>
          <p14:tracePt t="68288" x="4356100" y="5418138"/>
          <p14:tracePt t="68305" x="4368800" y="5418138"/>
          <p14:tracePt t="68316" x="4381500" y="5418138"/>
          <p14:tracePt t="68346" x="4394200" y="5418138"/>
          <p14:tracePt t="68368" x="4406900" y="5418138"/>
          <p14:tracePt t="68378" x="4418013" y="5418138"/>
          <p14:tracePt t="68892" x="4430713" y="5418138"/>
          <p14:tracePt t="68902" x="4456113" y="5407025"/>
          <p14:tracePt t="68912" x="4481513" y="5407025"/>
          <p14:tracePt t="68922" x="4518025" y="5407025"/>
          <p14:tracePt t="68931" x="4568825" y="5407025"/>
          <p14:tracePt t="68941" x="4619625" y="5407025"/>
          <p14:tracePt t="68951" x="4668838" y="5407025"/>
          <p14:tracePt t="68961" x="4732338" y="5407025"/>
          <p14:tracePt t="68970" x="4794250" y="5407025"/>
          <p14:tracePt t="68980" x="4881563" y="5418138"/>
          <p14:tracePt t="68990" x="4994275" y="5418138"/>
          <p14:tracePt t="69000" x="5094288" y="5418138"/>
          <p14:tracePt t="69010" x="5181600" y="5418138"/>
          <p14:tracePt t="69020" x="5257800" y="5430838"/>
          <p14:tracePt t="69030" x="5319713" y="5430838"/>
          <p14:tracePt t="69041" x="5370513" y="5430838"/>
          <p14:tracePt t="69049" x="5419725" y="5443538"/>
          <p14:tracePt t="69060" x="5445125" y="5456238"/>
          <p14:tracePt t="69069" x="5470525" y="5456238"/>
          <p14:tracePt t="69079" x="5495925" y="5456238"/>
          <p14:tracePt t="69089" x="5507038" y="5468938"/>
          <p14:tracePt t="69099" x="5519738" y="5468938"/>
          <p14:tracePt t="69111" x="5545138" y="5481638"/>
          <p14:tracePt t="69122" x="5570538" y="5481638"/>
          <p14:tracePt t="69130" x="5583238" y="5481638"/>
          <p14:tracePt t="69140" x="5607050" y="5481638"/>
          <p14:tracePt t="69149" x="5645150" y="5481638"/>
          <p14:tracePt t="69159" x="5670550" y="5481638"/>
          <p14:tracePt t="69168" x="5695950" y="5481638"/>
          <p14:tracePt t="69179" x="5732463" y="5481638"/>
          <p14:tracePt t="69190" x="5770563" y="5481638"/>
          <p14:tracePt t="69209" x="5783263" y="5481638"/>
          <p14:tracePt t="69219" x="5795963" y="5481638"/>
          <p14:tracePt t="69228" x="5808663" y="5481638"/>
          <p14:tracePt t="69238" x="5821363" y="5481638"/>
          <p14:tracePt t="69249" x="5845175" y="5481638"/>
          <p14:tracePt t="69258" x="5845175" y="5468938"/>
          <p14:tracePt t="69268" x="5857875" y="5468938"/>
          <p14:tracePt t="69279" x="5870575" y="5468938"/>
          <p14:tracePt t="69298" x="5883275" y="5468938"/>
          <p14:tracePt t="69328" x="5895975" y="5468938"/>
          <p14:tracePt t="69339" x="5908675" y="5468938"/>
          <p14:tracePt t="69378" x="5921375" y="5468938"/>
          <p14:tracePt t="69407" x="5932488" y="5468938"/>
          <p14:tracePt t="69416" x="5945188" y="5468938"/>
          <p14:tracePt t="69426" x="5945188" y="5456238"/>
          <p14:tracePt t="69437" x="5970588" y="5456238"/>
          <p14:tracePt t="69446" x="6008688" y="5430838"/>
          <p14:tracePt t="69458" x="6034088" y="5430838"/>
          <p14:tracePt t="69468" x="6096000" y="5407025"/>
          <p14:tracePt t="69481" x="6146800" y="5394325"/>
          <p14:tracePt t="69487" x="6196013" y="5381625"/>
          <p14:tracePt t="69496" x="6246813" y="5368925"/>
          <p14:tracePt t="69506" x="6283325" y="5356225"/>
          <p14:tracePt t="69516" x="6308725" y="5343525"/>
          <p14:tracePt t="69526" x="6346825" y="5343525"/>
          <p14:tracePt t="69535" x="6383338" y="5330825"/>
          <p14:tracePt t="69546" x="6408738" y="5318125"/>
          <p14:tracePt t="69556" x="6434138" y="5318125"/>
          <p14:tracePt t="69565" x="6472238" y="5305425"/>
          <p14:tracePt t="69575" x="6496050" y="5305425"/>
          <p14:tracePt t="69585" x="6496050" y="5294313"/>
          <p14:tracePt t="69595" x="6521450" y="5294313"/>
          <p14:tracePt t="69605" x="6546850" y="5294313"/>
          <p14:tracePt t="69615" x="6546850" y="5281613"/>
          <p14:tracePt t="69625" x="6572250" y="5281613"/>
          <p14:tracePt t="69639" x="6584950" y="5281613"/>
          <p14:tracePt t="69648" x="6596063" y="5281613"/>
          <p14:tracePt t="69656" x="6608763" y="5281613"/>
          <p14:tracePt t="69675" x="6621463" y="5281613"/>
          <p14:tracePt t="69704" x="6634163" y="5281613"/>
          <p14:tracePt t="69714" x="6646863" y="5281613"/>
          <p14:tracePt t="69736" x="6659563" y="5281613"/>
          <p14:tracePt t="70055" x="6672263" y="5281613"/>
          <p14:tracePt t="70063" x="6684963" y="5281613"/>
          <p14:tracePt t="70101" x="6696075" y="5281613"/>
          <p14:tracePt t="70748" x="6708775" y="5281613"/>
          <p14:tracePt t="70756" x="6721475" y="5281613"/>
          <p14:tracePt t="70766" x="6734175" y="5281613"/>
          <p14:tracePt t="70777" x="6759575" y="5281613"/>
          <p14:tracePt t="70787" x="6772275" y="5281613"/>
          <p14:tracePt t="70796" x="6808788" y="5281613"/>
          <p14:tracePt t="70805" x="6872288" y="5281613"/>
          <p14:tracePt t="70817" x="6934200" y="5281613"/>
          <p14:tracePt t="70825" x="7010400" y="5281613"/>
          <p14:tracePt t="70837" x="7123113" y="5305425"/>
          <p14:tracePt t="70846" x="7246938" y="5305425"/>
          <p14:tracePt t="70857" x="7397750" y="5305425"/>
          <p14:tracePt t="70867" x="7497763" y="5305425"/>
          <p14:tracePt t="70874" x="7610475" y="5305425"/>
          <p14:tracePt t="70884" x="7673975" y="5305425"/>
          <p14:tracePt t="70896" x="7748588" y="5318125"/>
          <p14:tracePt t="70905" x="7797800" y="5318125"/>
          <p14:tracePt t="70914" x="7797800" y="5330825"/>
          <p14:tracePt t="70925" x="7823200" y="5330825"/>
          <p14:tracePt t="70935" x="7861300" y="5330825"/>
          <p14:tracePt t="70944" x="7874000" y="5343525"/>
          <p14:tracePt t="70957" x="7897813" y="5343525"/>
          <p14:tracePt t="70966" x="7923213" y="5356225"/>
          <p14:tracePt t="70982" x="7935913" y="5356225"/>
          <p14:tracePt t="70987" x="7948613" y="5356225"/>
          <p14:tracePt t="70997" x="7961313" y="5368925"/>
          <p14:tracePt t="71005" x="7974013" y="5368925"/>
          <p14:tracePt t="71015" x="7986713" y="5368925"/>
          <p14:tracePt t="71025" x="7999413" y="5368925"/>
          <p14:tracePt t="71033" x="8010525" y="5368925"/>
          <p14:tracePt t="71044" x="8035925" y="5381625"/>
          <p14:tracePt t="71054" x="8061325" y="5381625"/>
          <p14:tracePt t="71063" x="8074025" y="5381625"/>
          <p14:tracePt t="71075" x="8110538" y="5381625"/>
          <p14:tracePt t="71083" x="8123238" y="5381625"/>
          <p14:tracePt t="71093" x="8148638" y="5381625"/>
          <p14:tracePt t="71105" x="8174038" y="5381625"/>
          <p14:tracePt t="71113" x="8186738" y="5381625"/>
          <p14:tracePt t="71123" x="8199438" y="5381625"/>
          <p14:tracePt t="71134" x="8235950" y="5381625"/>
          <p14:tracePt t="71143" x="8248650" y="5381625"/>
          <p14:tracePt t="71152" x="8261350" y="5381625"/>
          <p14:tracePt t="71164" x="8274050" y="5381625"/>
          <p14:tracePt t="71176" x="8299450" y="5381625"/>
          <p14:tracePt t="71186" x="8324850" y="5381625"/>
          <p14:tracePt t="71195" x="8335963" y="5381625"/>
          <p14:tracePt t="71202" x="8348663" y="5381625"/>
          <p14:tracePt t="71212" x="8374063" y="5368925"/>
          <p14:tracePt t="71224" x="8386763" y="5368925"/>
          <p14:tracePt t="71232" x="8412163" y="5368925"/>
          <p14:tracePt t="71242" x="8424863" y="5368925"/>
          <p14:tracePt t="71256" x="8435975" y="5368925"/>
          <p14:tracePt t="71263" x="8448675" y="5368925"/>
          <p14:tracePt t="71272" x="8461375" y="5368925"/>
          <p14:tracePt t="71282" x="8486775" y="5368925"/>
          <p14:tracePt t="71292" x="8499475" y="5368925"/>
          <p14:tracePt t="71302" x="8512175" y="5368925"/>
          <p14:tracePt t="71312" x="8537575" y="5368925"/>
          <p14:tracePt t="71321" x="8548688" y="5368925"/>
          <p14:tracePt t="71333" x="8561388" y="5368925"/>
          <p14:tracePt t="71342" x="8574088" y="5368925"/>
          <p14:tracePt t="71372" x="8586788" y="5368925"/>
          <p14:tracePt t="71382" x="8599488" y="5368925"/>
          <p14:tracePt t="71402" x="8612188" y="5368925"/>
          <p14:tracePt t="71432" x="8624888" y="5368925"/>
          <p14:tracePt t="71440" x="8637588" y="5368925"/>
          <p14:tracePt t="71540" x="8612188" y="5368925"/>
          <p14:tracePt t="71550" x="8512175" y="5381625"/>
          <p14:tracePt t="71559" x="8061325" y="5507038"/>
          <p14:tracePt t="71570" x="7259638" y="5656263"/>
          <p14:tracePt t="71581" x="6270625" y="5856288"/>
          <p14:tracePt t="71589" x="5194300" y="6094413"/>
          <p14:tracePt t="71599" x="4217988" y="6257925"/>
          <p14:tracePt t="71610" x="3505200" y="6345238"/>
          <p14:tracePt t="71619" x="2967038" y="6394450"/>
          <p14:tracePt t="71629" x="2516188" y="6419850"/>
          <p14:tracePt t="71639" x="2152650" y="6445250"/>
          <p14:tracePt t="71649" x="1890713" y="6445250"/>
          <p14:tracePt t="71659" x="1701800" y="6445250"/>
          <p14:tracePt t="71670" x="1552575" y="6445250"/>
          <p14:tracePt t="71678" x="1401763" y="6445250"/>
          <p14:tracePt t="71688" x="1289050" y="6419850"/>
          <p14:tracePt t="71700" x="1227138" y="6407150"/>
          <p14:tracePt t="71708" x="1150938" y="6407150"/>
          <p14:tracePt t="71718" x="1127125" y="6394450"/>
          <p14:tracePt t="71729" x="1076325" y="6381750"/>
          <p14:tracePt t="71739" x="1038225" y="6381750"/>
          <p14:tracePt t="71749" x="1001713" y="6370638"/>
          <p14:tracePt t="71758" x="989013" y="6370638"/>
          <p14:tracePt t="71769" x="976313" y="6370638"/>
          <p14:tracePt t="71784" x="950913" y="6370638"/>
          <p14:tracePt t="71790" x="938213" y="6357938"/>
          <p14:tracePt t="71799" x="938213" y="6345238"/>
          <p14:tracePt t="71808" x="925513" y="6345238"/>
          <p14:tracePt t="71819" x="925513" y="6332538"/>
          <p14:tracePt t="71829" x="914400" y="6332538"/>
          <p14:tracePt t="71847" x="901700" y="6332538"/>
          <p14:tracePt t="71858" x="901700" y="6319838"/>
          <p14:tracePt t="71867" x="889000" y="6319838"/>
          <p14:tracePt t="71877" x="876300" y="6319838"/>
          <p14:tracePt t="71888" x="876300" y="6307138"/>
          <p14:tracePt t="71910" x="863600" y="6294438"/>
          <p14:tracePt t="71917" x="850900" y="6294438"/>
          <p14:tracePt t="71942" x="838200" y="6294438"/>
          <p14:tracePt t="71946" x="838200" y="6281738"/>
          <p14:tracePt t="71978" x="814388" y="6269038"/>
          <p14:tracePt t="72017" x="814388" y="6257925"/>
          <p14:tracePt t="72028" x="814388" y="6232525"/>
          <p14:tracePt t="72037" x="814388" y="6207125"/>
          <p14:tracePt t="72048" x="825500" y="6194425"/>
          <p14:tracePt t="72057" x="889000" y="6132513"/>
          <p14:tracePt t="72065" x="938213" y="6094413"/>
          <p14:tracePt t="72075" x="1001713" y="6032500"/>
          <p14:tracePt t="72086" x="1076325" y="5994400"/>
          <p14:tracePt t="72095" x="1127125" y="5945188"/>
          <p14:tracePt t="72108" x="1176338" y="5919788"/>
          <p14:tracePt t="72116" x="1201738" y="5907088"/>
          <p14:tracePt t="72126" x="1239838" y="5894388"/>
          <p14:tracePt t="72136" x="1263650" y="5881688"/>
          <p14:tracePt t="72145" x="1263650" y="5868988"/>
          <p14:tracePt t="72154" x="1276350" y="5868988"/>
          <p14:tracePt t="72164" x="1289050" y="5856288"/>
          <p14:tracePt t="72175" x="1301750" y="5856288"/>
          <p14:tracePt t="72215" x="1314450" y="5856288"/>
          <p14:tracePt t="72244" x="1327150" y="5856288"/>
          <p14:tracePt t="72313" x="1339850" y="5856288"/>
          <p14:tracePt t="72343" x="1352550" y="5856288"/>
          <p14:tracePt t="72364" x="1363663" y="5856288"/>
          <p14:tracePt t="72394" x="1376363" y="5868988"/>
          <p14:tracePt t="72402" x="1389063" y="5868988"/>
          <p14:tracePt t="72413" x="1401763" y="5868988"/>
          <p14:tracePt t="72432" x="1427163" y="5868988"/>
          <p14:tracePt t="72443" x="1476375" y="5881688"/>
          <p14:tracePt t="72453" x="1489075" y="5881688"/>
          <p14:tracePt t="72462" x="1527175" y="5881688"/>
          <p14:tracePt t="72472" x="1565275" y="5881688"/>
          <p14:tracePt t="72487" x="1577975" y="5881688"/>
          <p14:tracePt t="72493" x="1665288" y="5894388"/>
          <p14:tracePt t="72504" x="1727200" y="5894388"/>
          <p14:tracePt t="72513" x="1778000" y="5894388"/>
          <p14:tracePt t="72522" x="1814513" y="5894388"/>
          <p14:tracePt t="72533" x="1852613" y="5894388"/>
          <p14:tracePt t="72541" x="1903413" y="5907088"/>
          <p14:tracePt t="72552" x="1927225" y="5919788"/>
          <p14:tracePt t="72563" x="1965325" y="5919788"/>
          <p14:tracePt t="72572" x="2065338" y="5919788"/>
          <p14:tracePt t="72581" x="2116138" y="5932488"/>
          <p14:tracePt t="72591" x="2190750" y="5945188"/>
          <p14:tracePt t="72601" x="2228850" y="5945188"/>
          <p14:tracePt t="72612" x="2278063" y="5956300"/>
          <p14:tracePt t="72622" x="2328863" y="5956300"/>
          <p14:tracePt t="72632" x="2365375" y="5956300"/>
          <p14:tracePt t="72642" x="2403475" y="5956300"/>
          <p14:tracePt t="72653" x="2428875" y="5956300"/>
          <p14:tracePt t="72664" x="2452688" y="5956300"/>
          <p14:tracePt t="72670" x="2490788" y="5956300"/>
          <p14:tracePt t="72682" x="2516188" y="5956300"/>
          <p14:tracePt t="72691" x="2541588" y="5956300"/>
          <p14:tracePt t="72700" x="2578100" y="5956300"/>
          <p14:tracePt t="72711" x="2590800" y="5956300"/>
          <p14:tracePt t="72720" x="2603500" y="5956300"/>
          <p14:tracePt t="72732" x="2628900" y="5956300"/>
          <p14:tracePt t="72750" x="2654300" y="5956300"/>
          <p14:tracePt t="72761" x="2678113" y="5956300"/>
          <p14:tracePt t="72781" x="2690813" y="5956300"/>
          <p14:tracePt t="72789" x="2716213" y="5956300"/>
          <p14:tracePt t="72811" x="2728913" y="5956300"/>
          <p14:tracePt t="72819" x="2754313" y="5956300"/>
          <p14:tracePt t="72839" x="2767013" y="5956300"/>
          <p14:tracePt t="72849" x="2790825" y="5956300"/>
          <p14:tracePt t="72860" x="2803525" y="5956300"/>
          <p14:tracePt t="72870" x="2816225" y="5956300"/>
          <p14:tracePt t="72891" x="2841625" y="5956300"/>
          <p14:tracePt t="72899" x="2854325" y="5956300"/>
          <p14:tracePt t="72911" x="2867025" y="5956300"/>
          <p14:tracePt t="72922" x="2903538" y="5956300"/>
          <p14:tracePt t="72931" x="2928938" y="5956300"/>
          <p14:tracePt t="72940" x="2954338" y="5956300"/>
          <p14:tracePt t="72948" x="2979738" y="5956300"/>
          <p14:tracePt t="72958" x="3016250" y="5956300"/>
          <p14:tracePt t="72968" x="3041650" y="5945188"/>
          <p14:tracePt t="72984" x="3079750" y="5945188"/>
          <p14:tracePt t="72988" x="3116263" y="5932488"/>
          <p14:tracePt t="72998" x="3128963" y="5932488"/>
          <p14:tracePt t="73008" x="3167063" y="5919788"/>
          <p14:tracePt t="73017" x="3192463" y="5907088"/>
          <p14:tracePt t="73032" x="3205163" y="5907088"/>
          <p14:tracePt t="73041" x="3216275" y="5907088"/>
          <p14:tracePt t="73049" x="3241675" y="5907088"/>
          <p14:tracePt t="73058" x="3254375" y="5907088"/>
          <p14:tracePt t="73067" x="3267075" y="5907088"/>
          <p14:tracePt t="73077" x="3279775" y="5907088"/>
          <p14:tracePt t="73099" x="3292475" y="5907088"/>
          <p14:tracePt t="73128" x="3305175" y="5907088"/>
          <p14:tracePt t="73137" x="3317875" y="5907088"/>
          <p14:tracePt t="73188" x="3317875" y="5894388"/>
          <p14:tracePt t="73217" x="3328988" y="5894388"/>
          <p14:tracePt t="73712" x="3341688" y="5894388"/>
          <p14:tracePt t="73723" x="3379788" y="5894388"/>
          <p14:tracePt t="73732" x="3417888" y="5881688"/>
          <p14:tracePt t="73742" x="3441700" y="5881688"/>
          <p14:tracePt t="73752" x="3492500" y="5881688"/>
          <p14:tracePt t="73763" x="3579813" y="5881688"/>
          <p14:tracePt t="73772" x="3667125" y="5881688"/>
          <p14:tracePt t="73784" x="3756025" y="5881688"/>
          <p14:tracePt t="73793" x="3867150" y="5881688"/>
          <p14:tracePt t="73803" x="4005263" y="5881688"/>
          <p14:tracePt t="73816" x="4117975" y="5881688"/>
          <p14:tracePt t="73823" x="4205288" y="5881688"/>
          <p14:tracePt t="73832" x="4268788" y="5881688"/>
          <p14:tracePt t="73844" x="4343400" y="5894388"/>
          <p14:tracePt t="73851" x="4394200" y="5894388"/>
          <p14:tracePt t="73861" x="4406900" y="5894388"/>
          <p14:tracePt t="73871" x="4430713" y="5894388"/>
          <p14:tracePt t="73882" x="4443413" y="5894388"/>
          <p14:tracePt t="73892" x="4456113" y="5894388"/>
          <p14:tracePt t="73901" x="4481513" y="5907088"/>
          <p14:tracePt t="73911" x="4494213" y="5907088"/>
          <p14:tracePt t="73920" x="4506913" y="5907088"/>
          <p14:tracePt t="73933" x="4530725" y="5907088"/>
          <p14:tracePt t="73943" x="4556125" y="5907088"/>
          <p14:tracePt t="73951" x="4568825" y="5907088"/>
          <p14:tracePt t="73967" x="4606925" y="5907088"/>
          <p14:tracePt t="73971" x="4630738" y="5907088"/>
          <p14:tracePt t="73981" x="4656138" y="5907088"/>
          <p14:tracePt t="73990" x="4681538" y="5907088"/>
          <p14:tracePt t="73999" x="4694238" y="5907088"/>
          <p14:tracePt t="74010" x="4719638" y="5907088"/>
          <p14:tracePt t="74020" x="4732338" y="5907088"/>
          <p14:tracePt t="74030" x="4743450" y="5907088"/>
          <p14:tracePt t="74041" x="4768850" y="5907088"/>
          <p14:tracePt t="74050" x="4781550" y="5907088"/>
          <p14:tracePt t="74059" x="4794250" y="5907088"/>
          <p14:tracePt t="74069" x="4819650" y="5907088"/>
          <p14:tracePt t="74081" x="4832350" y="5907088"/>
          <p14:tracePt t="74092" x="4843463" y="5907088"/>
          <p14:tracePt t="74100" x="4881563" y="5907088"/>
          <p14:tracePt t="74110" x="4906963" y="5907088"/>
          <p14:tracePt t="74120" x="4932363" y="5894388"/>
          <p14:tracePt t="74129" x="4956175" y="5894388"/>
          <p14:tracePt t="74141" x="4981575" y="5881688"/>
          <p14:tracePt t="74148" x="5006975" y="5868988"/>
          <p14:tracePt t="74158" x="5032375" y="5868988"/>
          <p14:tracePt t="74170" x="5045075" y="5868988"/>
          <p14:tracePt t="74178" x="5068888" y="5868988"/>
          <p14:tracePt t="74188" x="5094288" y="5868988"/>
          <p14:tracePt t="74208" x="5132388" y="5868988"/>
          <p14:tracePt t="74218" x="5157788" y="5868988"/>
          <p14:tracePt t="74229" x="5170488" y="5868988"/>
          <p14:tracePt t="74241" x="5194300" y="5868988"/>
          <p14:tracePt t="74249" x="5207000" y="5868988"/>
          <p14:tracePt t="74259" x="5219700" y="5868988"/>
          <p14:tracePt t="74267" x="5232400" y="5868988"/>
          <p14:tracePt t="74278" x="5257800" y="5868988"/>
          <p14:tracePt t="74288" x="5270500" y="5868988"/>
          <p14:tracePt t="74297" x="5281613" y="5868988"/>
          <p14:tracePt t="74307" x="5307013" y="5868988"/>
          <p14:tracePt t="74327" x="5319713" y="5868988"/>
          <p14:tracePt t="74338" x="5332413" y="5868988"/>
          <p14:tracePt t="74368" x="5345113" y="5868988"/>
          <p14:tracePt t="74635" x="5357813" y="5868988"/>
          <p14:tracePt t="75170" x="5370513" y="5868988"/>
          <p14:tracePt t="75181" x="5419725" y="5868988"/>
          <p14:tracePt t="75192" x="5483225" y="5868988"/>
          <p14:tracePt t="75200" x="5519738" y="5868988"/>
          <p14:tracePt t="75210" x="5583238" y="5868988"/>
          <p14:tracePt t="75227" x="5670550" y="5868988"/>
          <p14:tracePt t="75231" x="5708650" y="5868988"/>
          <p14:tracePt t="75242" x="5770563" y="5868988"/>
          <p14:tracePt t="75252" x="5857875" y="5868988"/>
          <p14:tracePt t="75260" x="5921375" y="5868988"/>
          <p14:tracePt t="75271" x="5995988" y="5868988"/>
          <p14:tracePt t="75279" x="6083300" y="5868988"/>
          <p14:tracePt t="75290" x="6146800" y="5868988"/>
          <p14:tracePt t="75300" x="6208713" y="5894388"/>
          <p14:tracePt t="75311" x="6259513" y="5894388"/>
          <p14:tracePt t="75319" x="6296025" y="5894388"/>
          <p14:tracePt t="75330" x="6334125" y="5894388"/>
          <p14:tracePt t="75342" x="6359525" y="5894388"/>
          <p14:tracePt t="75349" x="6370638" y="5894388"/>
          <p14:tracePt t="75359" x="6396038" y="5894388"/>
          <p14:tracePt t="75371" x="6408738" y="5894388"/>
          <p14:tracePt t="75379" x="6421438" y="5907088"/>
          <p14:tracePt t="75388" x="6446838" y="5907088"/>
          <p14:tracePt t="75420" x="6459538" y="5907088"/>
          <p14:tracePt t="75434" x="6483350" y="5907088"/>
          <p14:tracePt t="75448" x="6508750" y="5907088"/>
          <p14:tracePt t="75460" x="6521450" y="5907088"/>
          <p14:tracePt t="75478" x="6534150" y="5907088"/>
          <p14:tracePt t="75498" x="6546850" y="5907088"/>
          <p14:tracePt t="75846" x="6559550" y="5907088"/>
          <p14:tracePt t="75856" x="6572250" y="5907088"/>
          <p14:tracePt t="75867" x="6621463" y="5907088"/>
          <p14:tracePt t="75877" x="6696075" y="5907088"/>
          <p14:tracePt t="75885" x="6784975" y="5894388"/>
          <p14:tracePt t="75895" x="6859588" y="5881688"/>
          <p14:tracePt t="75906" x="6897688" y="5881688"/>
          <p14:tracePt t="75914" x="6946900" y="5881688"/>
          <p14:tracePt t="75925" x="6997700" y="5881688"/>
          <p14:tracePt t="75936" x="7010400" y="5881688"/>
          <p14:tracePt t="75944" x="7046913" y="5881688"/>
          <p14:tracePt t="75954" x="7072313" y="5881688"/>
          <p14:tracePt t="75975" x="7097713" y="5881688"/>
          <p14:tracePt t="75985" x="7110413" y="5881688"/>
          <p14:tracePt t="75998" x="7134225" y="5881688"/>
          <p14:tracePt t="76006" x="7172325" y="5881688"/>
          <p14:tracePt t="76015" x="7197725" y="5881688"/>
          <p14:tracePt t="76026" x="7210425" y="5881688"/>
          <p14:tracePt t="76033" x="7235825" y="5881688"/>
          <p14:tracePt t="76044" x="7246938" y="5881688"/>
          <p14:tracePt t="76055" x="7259638" y="5881688"/>
          <p14:tracePt t="76064" x="7285038" y="5881688"/>
          <p14:tracePt t="76086" x="7310438" y="5881688"/>
          <p14:tracePt t="76099" x="7348538" y="5881688"/>
          <p14:tracePt t="76104" x="7359650" y="5881688"/>
          <p14:tracePt t="76114" x="7397750" y="5868988"/>
          <p14:tracePt t="76123" x="7435850" y="5868988"/>
          <p14:tracePt t="76133" x="7459663" y="5868988"/>
          <p14:tracePt t="76146" x="7472363" y="5868988"/>
          <p14:tracePt t="76152" x="7485063" y="5868988"/>
          <p14:tracePt t="76163" x="7497763" y="5868988"/>
          <p14:tracePt t="76174" x="7523163" y="5868988"/>
          <p14:tracePt t="76183" x="7535863" y="5868988"/>
          <p14:tracePt t="76192" x="7561263" y="5856288"/>
          <p14:tracePt t="76204" x="7585075" y="5856288"/>
          <p14:tracePt t="76214" x="7610475" y="5843588"/>
          <p14:tracePt t="76225" x="7623175" y="5832475"/>
          <p14:tracePt t="76233" x="7661275" y="5832475"/>
          <p14:tracePt t="76242" x="7673975" y="5832475"/>
          <p14:tracePt t="76252" x="7697788" y="5832475"/>
          <p14:tracePt t="76262" x="7710488" y="5819775"/>
          <p14:tracePt t="76274" x="7723188" y="5807075"/>
          <p14:tracePt t="76283" x="7748588" y="5807075"/>
          <p14:tracePt t="76294" x="7761288" y="5794375"/>
          <p14:tracePt t="76302" x="7773988" y="5794375"/>
          <p14:tracePt t="76311" x="7797800" y="5781675"/>
          <p14:tracePt t="76322" x="7810500" y="5781675"/>
          <p14:tracePt t="76331" x="7823200" y="5781675"/>
          <p14:tracePt t="76341" x="7848600" y="5768975"/>
          <p14:tracePt t="76361" x="7861300" y="5756275"/>
          <p14:tracePt t="76372" x="7886700" y="5756275"/>
          <p14:tracePt t="76403" x="7897813" y="5756275"/>
          <p14:tracePt t="76413" x="7910513" y="5756275"/>
          <p14:tracePt t="76441" x="7923213" y="5756275"/>
          <p14:tracePt t="76461" x="7935913" y="5743575"/>
          <p14:tracePt t="76957" x="7910513" y="5743575"/>
          <p14:tracePt t="76966" x="7874000" y="5743575"/>
          <p14:tracePt t="76977" x="7810500" y="5768975"/>
          <p14:tracePt t="76985" x="7673975" y="5807075"/>
          <p14:tracePt t="76999" x="7459663" y="5843588"/>
          <p14:tracePt t="77007" x="7297738" y="5868988"/>
          <p14:tracePt t="77016" x="7059613" y="5907088"/>
          <p14:tracePt t="77025" x="6596063" y="5956300"/>
          <p14:tracePt t="77036" x="6021388" y="6007100"/>
          <p14:tracePt t="77046" x="5570538" y="6032500"/>
          <p14:tracePt t="77055" x="5081588" y="6056313"/>
          <p14:tracePt t="77065" x="4556125" y="6081713"/>
          <p14:tracePt t="77080" x="4068763" y="6107113"/>
          <p14:tracePt t="77088" x="3717925" y="6107113"/>
          <p14:tracePt t="77097" x="3505200" y="6107113"/>
          <p14:tracePt t="77105" x="3328988" y="6107113"/>
          <p14:tracePt t="77115" x="3228975" y="6107113"/>
          <p14:tracePt t="77127" x="3141663" y="6107113"/>
          <p14:tracePt t="77135" x="3092450" y="6107113"/>
          <p14:tracePt t="77144" x="3067050" y="6107113"/>
          <p14:tracePt t="77155" x="3041650" y="6107113"/>
          <p14:tracePt t="77164" x="3003550" y="6107113"/>
          <p14:tracePt t="77178" x="2992438" y="6107113"/>
          <p14:tracePt t="77186" x="2967038" y="6107113"/>
          <p14:tracePt t="77196" x="2954338" y="6107113"/>
          <p14:tracePt t="77205" x="2928938" y="6107113"/>
          <p14:tracePt t="77216" x="2916238" y="6107113"/>
          <p14:tracePt t="77225" x="2903538" y="6107113"/>
          <p14:tracePt t="77234" x="2879725" y="6107113"/>
          <p14:tracePt t="77265" x="2867025" y="6107113"/>
          <p14:tracePt t="77279" x="2854325" y="6107113"/>
          <p14:tracePt t="77293" x="2841625" y="6107113"/>
          <p14:tracePt t="77304" x="2828925" y="6107113"/>
          <p14:tracePt t="77313" x="2816225" y="6107113"/>
          <p14:tracePt t="77325" x="2778125" y="6107113"/>
          <p14:tracePt t="77335" x="2728913" y="6107113"/>
          <p14:tracePt t="77343" x="2678113" y="6107113"/>
          <p14:tracePt t="77354" x="2641600" y="6094413"/>
          <p14:tracePt t="77364" x="2590800" y="6094413"/>
          <p14:tracePt t="77374" x="2554288" y="6081713"/>
          <p14:tracePt t="77382" x="2516188" y="6069013"/>
          <p14:tracePt t="77393" x="2490788" y="6069013"/>
          <p14:tracePt t="77403" x="2452688" y="6056313"/>
          <p14:tracePt t="77412" x="2416175" y="6045200"/>
          <p14:tracePt t="77423" x="2403475" y="6045200"/>
          <p14:tracePt t="77432" x="2378075" y="6032500"/>
          <p14:tracePt t="77446" x="2352675" y="6032500"/>
          <p14:tracePt t="77463" x="2328863" y="6032500"/>
          <p14:tracePt t="77472" x="2316163" y="6032500"/>
          <p14:tracePt t="77513" x="2303463" y="6032500"/>
          <p14:tracePt t="77523" x="2290763" y="6032500"/>
          <p14:tracePt t="77591" x="2278063" y="6032500"/>
          <p14:tracePt t="77611" x="2265363" y="6032500"/>
          <p14:tracePt t="77620" x="2252663" y="6032500"/>
          <p14:tracePt t="77650" x="2239963" y="6032500"/>
          <p14:tracePt t="77660" x="2228850" y="6032500"/>
          <p14:tracePt t="78534" x="2203450" y="5994400"/>
          <p14:tracePt t="78543" x="2203450" y="5981700"/>
          <p14:tracePt t="78554" x="2190750" y="5969000"/>
          <p14:tracePt t="78564" x="2116138" y="5932488"/>
          <p14:tracePt t="78573" x="1990725" y="5794375"/>
          <p14:tracePt t="78586" x="1639888" y="5468938"/>
          <p14:tracePt t="78595" x="1063625" y="4981575"/>
          <p14:tracePt t="78608" x="525463" y="4318000"/>
          <p14:tracePt t="78613" x="150813" y="3590925"/>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Degrees of Freedom</a:t>
            </a:r>
            <a:endParaRPr lang="en-IN" altLang="zh-CN" sz="2800" b="1" dirty="0">
              <a:solidFill>
                <a:schemeClr val="bg1"/>
              </a:solidFill>
              <a:latin typeface="Times New Roman" panose="02020603050405020304" pitchFamily="18" charset="0"/>
              <a:ea typeface="+mj-ea"/>
              <a:cs typeface="Times New Roman" panose="02020603050405020304" pitchFamily="18" charset="0"/>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52F407D-A2B3-452C-B4C9-7DA95FC81379}"/>
              </a:ext>
            </a:extLst>
          </p:cNvPr>
          <p:cNvPicPr>
            <a:picLocks noChangeAspect="1"/>
          </p:cNvPicPr>
          <p:nvPr/>
        </p:nvPicPr>
        <p:blipFill>
          <a:blip r:embed="rId5"/>
          <a:stretch>
            <a:fillRect/>
          </a:stretch>
        </p:blipFill>
        <p:spPr>
          <a:xfrm>
            <a:off x="-1" y="-2277"/>
            <a:ext cx="1504949" cy="1023587"/>
          </a:xfrm>
          <a:prstGeom prst="rect">
            <a:avLst/>
          </a:prstGeom>
        </p:spPr>
      </p:pic>
      <p:sp>
        <p:nvSpPr>
          <p:cNvPr id="15" name="Rectangle 8">
            <a:extLst>
              <a:ext uri="{FF2B5EF4-FFF2-40B4-BE49-F238E27FC236}">
                <a16:creationId xmlns:a16="http://schemas.microsoft.com/office/drawing/2014/main" id="{98D84E7F-A8BC-43C1-A58A-779E0D4AFB78}"/>
              </a:ext>
            </a:extLst>
          </p:cNvPr>
          <p:cNvSpPr>
            <a:spLocks noChangeArrowheads="1"/>
          </p:cNvSpPr>
          <p:nvPr/>
        </p:nvSpPr>
        <p:spPr bwMode="auto">
          <a:xfrm>
            <a:off x="1114423" y="5924781"/>
            <a:ext cx="1590343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Rectangle 43">
            <a:extLst>
              <a:ext uri="{FF2B5EF4-FFF2-40B4-BE49-F238E27FC236}">
                <a16:creationId xmlns:a16="http://schemas.microsoft.com/office/drawing/2014/main" id="{8E332EBB-28EC-4212-B88B-932D5BF31227}"/>
              </a:ext>
            </a:extLst>
          </p:cNvPr>
          <p:cNvSpPr>
            <a:spLocks noChangeArrowheads="1"/>
          </p:cNvSpPr>
          <p:nvPr/>
        </p:nvSpPr>
        <p:spPr bwMode="auto">
          <a:xfrm>
            <a:off x="66414" y="16070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27B9A2FB-0FEC-46F6-9911-7BE7E9225A5A}"/>
              </a:ext>
            </a:extLst>
          </p:cNvPr>
          <p:cNvGraphicFramePr>
            <a:graphicFrameLocks noChangeAspect="1"/>
          </p:cNvGraphicFramePr>
          <p:nvPr/>
        </p:nvGraphicFramePr>
        <p:xfrm>
          <a:off x="0" y="457200"/>
          <a:ext cx="114300" cy="219075"/>
        </p:xfrm>
        <a:graphic>
          <a:graphicData uri="http://schemas.openxmlformats.org/presentationml/2006/ole">
            <mc:AlternateContent xmlns:mc="http://schemas.openxmlformats.org/markup-compatibility/2006">
              <mc:Choice xmlns:v="urn:schemas-microsoft-com:vml" Requires="v">
                <p:oleObj spid="_x0000_s84023" r:id="rId6" imgW="114151" imgH="215619" progId="Equation.3">
                  <p:embed/>
                </p:oleObj>
              </mc:Choice>
              <mc:Fallback>
                <p:oleObj r:id="rId6" imgW="114151" imgH="215619" progId="Equation.3">
                  <p:embed/>
                  <p:pic>
                    <p:nvPicPr>
                      <p:cNvPr id="5" name="Object 4">
                        <a:extLst>
                          <a:ext uri="{FF2B5EF4-FFF2-40B4-BE49-F238E27FC236}">
                            <a16:creationId xmlns:a16="http://schemas.microsoft.com/office/drawing/2014/main" id="{27B9A2FB-0FEC-46F6-9911-7BE7E9225A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57200"/>
                        <a:ext cx="114300" cy="21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10">
            <a:extLst>
              <a:ext uri="{FF2B5EF4-FFF2-40B4-BE49-F238E27FC236}">
                <a16:creationId xmlns:a16="http://schemas.microsoft.com/office/drawing/2014/main" id="{DA29D388-FE48-4508-96B5-5B7439FDD72D}"/>
              </a:ext>
            </a:extLst>
          </p:cNvPr>
          <p:cNvSpPr>
            <a:spLocks noChangeArrowheads="1"/>
          </p:cNvSpPr>
          <p:nvPr/>
        </p:nvSpPr>
        <p:spPr bwMode="auto">
          <a:xfrm>
            <a:off x="0" y="6762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a:extLst>
              <a:ext uri="{FF2B5EF4-FFF2-40B4-BE49-F238E27FC236}">
                <a16:creationId xmlns:a16="http://schemas.microsoft.com/office/drawing/2014/main" id="{ED5BE76D-793E-4C5B-A530-737C5C919CD4}"/>
              </a:ext>
            </a:extLst>
          </p:cNvPr>
          <p:cNvSpPr>
            <a:spLocks noChangeArrowheads="1"/>
          </p:cNvSpPr>
          <p:nvPr/>
        </p:nvSpPr>
        <p:spPr bwMode="auto">
          <a:xfrm>
            <a:off x="-10048" y="-200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21">
            <a:extLst>
              <a:ext uri="{FF2B5EF4-FFF2-40B4-BE49-F238E27FC236}">
                <a16:creationId xmlns:a16="http://schemas.microsoft.com/office/drawing/2014/main" id="{B926B2E9-8865-4B8D-9929-A402EF59D27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8">
            <a:extLst>
              <a:ext uri="{FF2B5EF4-FFF2-40B4-BE49-F238E27FC236}">
                <a16:creationId xmlns:a16="http://schemas.microsoft.com/office/drawing/2014/main" id="{D9A5DAC7-9149-48E7-8618-E099E826651D}"/>
              </a:ext>
            </a:extLst>
          </p:cNvPr>
          <p:cNvSpPr>
            <a:spLocks noChangeArrowheads="1"/>
          </p:cNvSpPr>
          <p:nvPr/>
        </p:nvSpPr>
        <p:spPr bwMode="auto">
          <a:xfrm>
            <a:off x="-66417" y="72481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0903" name="Picture 27">
            <a:extLst>
              <a:ext uri="{FF2B5EF4-FFF2-40B4-BE49-F238E27FC236}">
                <a16:creationId xmlns:a16="http://schemas.microsoft.com/office/drawing/2014/main" id="{874DB170-8400-4A5B-B1D8-33E8DEA4FD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1536" y="962327"/>
            <a:ext cx="3048654" cy="2993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6267A013-CC3A-41D3-9C2C-7E1E4C4BD13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8">
            <a:extLst>
              <a:ext uri="{FF2B5EF4-FFF2-40B4-BE49-F238E27FC236}">
                <a16:creationId xmlns:a16="http://schemas.microsoft.com/office/drawing/2014/main" id="{19E0963A-C16C-463B-95B1-A7E405ADD01F}"/>
              </a:ext>
            </a:extLst>
          </p:cNvPr>
          <p:cNvSpPr>
            <a:spLocks noChangeArrowheads="1"/>
          </p:cNvSpPr>
          <p:nvPr/>
        </p:nvSpPr>
        <p:spPr bwMode="auto">
          <a:xfrm>
            <a:off x="1332855" y="199881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4">
            <a:extLst>
              <a:ext uri="{FF2B5EF4-FFF2-40B4-BE49-F238E27FC236}">
                <a16:creationId xmlns:a16="http://schemas.microsoft.com/office/drawing/2014/main" id="{DA1E9564-7C19-4E69-8BDB-1FE793B25935}"/>
              </a:ext>
            </a:extLst>
          </p:cNvPr>
          <p:cNvSpPr>
            <a:spLocks noChangeArrowheads="1"/>
          </p:cNvSpPr>
          <p:nvPr/>
        </p:nvSpPr>
        <p:spPr bwMode="auto">
          <a:xfrm>
            <a:off x="0" y="876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9">
            <a:extLst>
              <a:ext uri="{FF2B5EF4-FFF2-40B4-BE49-F238E27FC236}">
                <a16:creationId xmlns:a16="http://schemas.microsoft.com/office/drawing/2014/main" id="{E069DB38-E019-475E-B886-10B3E35E8C2C}"/>
              </a:ext>
            </a:extLst>
          </p:cNvPr>
          <p:cNvSpPr>
            <a:spLocks noChangeArrowheads="1"/>
          </p:cNvSpPr>
          <p:nvPr/>
        </p:nvSpPr>
        <p:spPr bwMode="auto">
          <a:xfrm>
            <a:off x="592449" y="995750"/>
            <a:ext cx="78231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degree of freedom of an electron in periodic potential is defined by a factor</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20" name="Object 19">
            <a:extLst>
              <a:ext uri="{FF2B5EF4-FFF2-40B4-BE49-F238E27FC236}">
                <a16:creationId xmlns:a16="http://schemas.microsoft.com/office/drawing/2014/main" id="{F485792B-E893-4E5B-8AA2-E119B757D9D8}"/>
              </a:ext>
            </a:extLst>
          </p:cNvPr>
          <p:cNvGraphicFramePr>
            <a:graphicFrameLocks noChangeAspect="1"/>
          </p:cNvGraphicFramePr>
          <p:nvPr>
            <p:extLst>
              <p:ext uri="{D42A27DB-BD31-4B8C-83A1-F6EECF244321}">
                <p14:modId xmlns:p14="http://schemas.microsoft.com/office/powerpoint/2010/main" val="719878801"/>
              </p:ext>
            </p:extLst>
          </p:nvPr>
        </p:nvGraphicFramePr>
        <p:xfrm>
          <a:off x="592449" y="1824513"/>
          <a:ext cx="2042263" cy="715537"/>
        </p:xfrm>
        <a:graphic>
          <a:graphicData uri="http://schemas.openxmlformats.org/presentationml/2006/ole">
            <mc:AlternateContent xmlns:mc="http://schemas.openxmlformats.org/markup-compatibility/2006">
              <mc:Choice xmlns:v="urn:schemas-microsoft-com:vml" Requires="v">
                <p:oleObj spid="_x0000_s84024" r:id="rId9" imgW="1308100" imgH="457200" progId="Equation.3">
                  <p:embed/>
                </p:oleObj>
              </mc:Choice>
              <mc:Fallback>
                <p:oleObj r:id="rId9" imgW="1308100" imgH="4572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449" y="1824513"/>
                        <a:ext cx="2042263" cy="715537"/>
                      </a:xfrm>
                      <a:prstGeom prst="rect">
                        <a:avLst/>
                      </a:prstGeom>
                      <a:noFill/>
                    </p:spPr>
                  </p:pic>
                </p:oleObj>
              </mc:Fallback>
            </mc:AlternateContent>
          </a:graphicData>
        </a:graphic>
      </p:graphicFrame>
      <p:sp>
        <p:nvSpPr>
          <p:cNvPr id="23" name="Rectangle 10">
            <a:extLst>
              <a:ext uri="{FF2B5EF4-FFF2-40B4-BE49-F238E27FC236}">
                <a16:creationId xmlns:a16="http://schemas.microsoft.com/office/drawing/2014/main" id="{A362FB2D-DDDC-44DE-A19A-903F2054EF7B}"/>
              </a:ext>
            </a:extLst>
          </p:cNvPr>
          <p:cNvSpPr>
            <a:spLocks noChangeArrowheads="1"/>
          </p:cNvSpPr>
          <p:nvPr/>
        </p:nvSpPr>
        <p:spPr bwMode="auto">
          <a:xfrm>
            <a:off x="592449" y="228171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57250" algn="l"/>
              </a:tabLst>
              <a:defRPr>
                <a:solidFill>
                  <a:schemeClr val="tx1"/>
                </a:solidFill>
                <a:latin typeface="Arial" panose="020B0604020202020204" pitchFamily="34" charset="0"/>
              </a:defRPr>
            </a:lvl1pPr>
            <a:lvl2pPr eaLnBrk="0" fontAlgn="base" hangingPunct="0">
              <a:spcBef>
                <a:spcPct val="0"/>
              </a:spcBef>
              <a:spcAft>
                <a:spcPct val="0"/>
              </a:spcAft>
              <a:tabLst>
                <a:tab pos="857250" algn="l"/>
              </a:tabLst>
              <a:defRPr>
                <a:solidFill>
                  <a:schemeClr val="tx1"/>
                </a:solidFill>
                <a:latin typeface="Arial" panose="020B0604020202020204" pitchFamily="34" charset="0"/>
              </a:defRPr>
            </a:lvl2pPr>
            <a:lvl3pPr eaLnBrk="0" fontAlgn="base" hangingPunct="0">
              <a:spcBef>
                <a:spcPct val="0"/>
              </a:spcBef>
              <a:spcAft>
                <a:spcPct val="0"/>
              </a:spcAft>
              <a:tabLst>
                <a:tab pos="857250" algn="l"/>
              </a:tabLst>
              <a:defRPr>
                <a:solidFill>
                  <a:schemeClr val="tx1"/>
                </a:solidFill>
                <a:latin typeface="Arial" panose="020B0604020202020204" pitchFamily="34" charset="0"/>
              </a:defRPr>
            </a:lvl3pPr>
            <a:lvl4pPr eaLnBrk="0" fontAlgn="base" hangingPunct="0">
              <a:spcBef>
                <a:spcPct val="0"/>
              </a:spcBef>
              <a:spcAft>
                <a:spcPct val="0"/>
              </a:spcAft>
              <a:tabLst>
                <a:tab pos="857250" algn="l"/>
              </a:tabLst>
              <a:defRPr>
                <a:solidFill>
                  <a:schemeClr val="tx1"/>
                </a:solidFill>
                <a:latin typeface="Arial" panose="020B0604020202020204" pitchFamily="34" charset="0"/>
              </a:defRPr>
            </a:lvl4pPr>
            <a:lvl5pPr eaLnBrk="0" fontAlgn="base" hangingPunct="0">
              <a:spcBef>
                <a:spcPct val="0"/>
              </a:spcBef>
              <a:spcAft>
                <a:spcPct val="0"/>
              </a:spcAft>
              <a:tabLst>
                <a:tab pos="857250" algn="l"/>
              </a:tabLst>
              <a:defRPr>
                <a:solidFill>
                  <a:schemeClr val="tx1"/>
                </a:solidFill>
                <a:latin typeface="Arial" panose="020B0604020202020204" pitchFamily="34" charset="0"/>
              </a:defRPr>
            </a:lvl5pPr>
            <a:lvl6pPr eaLnBrk="0" fontAlgn="base" hangingPunct="0">
              <a:spcBef>
                <a:spcPct val="0"/>
              </a:spcBef>
              <a:spcAft>
                <a:spcPct val="0"/>
              </a:spcAft>
              <a:tabLst>
                <a:tab pos="857250" algn="l"/>
              </a:tabLst>
              <a:defRPr>
                <a:solidFill>
                  <a:schemeClr val="tx1"/>
                </a:solidFill>
                <a:latin typeface="Arial" panose="020B0604020202020204" pitchFamily="34" charset="0"/>
              </a:defRPr>
            </a:lvl6pPr>
            <a:lvl7pPr eaLnBrk="0" fontAlgn="base" hangingPunct="0">
              <a:spcBef>
                <a:spcPct val="0"/>
              </a:spcBef>
              <a:spcAft>
                <a:spcPct val="0"/>
              </a:spcAft>
              <a:tabLst>
                <a:tab pos="857250" algn="l"/>
              </a:tabLst>
              <a:defRPr>
                <a:solidFill>
                  <a:schemeClr val="tx1"/>
                </a:solidFill>
                <a:latin typeface="Arial" panose="020B0604020202020204" pitchFamily="34" charset="0"/>
              </a:defRPr>
            </a:lvl7pPr>
            <a:lvl8pPr eaLnBrk="0" fontAlgn="base" hangingPunct="0">
              <a:spcBef>
                <a:spcPct val="0"/>
              </a:spcBef>
              <a:spcAft>
                <a:spcPct val="0"/>
              </a:spcAft>
              <a:tabLst>
                <a:tab pos="857250" algn="l"/>
              </a:tabLst>
              <a:defRPr>
                <a:solidFill>
                  <a:schemeClr val="tx1"/>
                </a:solidFill>
                <a:latin typeface="Arial" panose="020B0604020202020204" pitchFamily="34" charset="0"/>
              </a:defRPr>
            </a:lvl8pPr>
            <a:lvl9pPr eaLnBrk="0" fontAlgn="base" hangingPunct="0">
              <a:spcBef>
                <a:spcPct val="0"/>
              </a:spcBef>
              <a:spcAft>
                <a:spcPct val="0"/>
              </a:spcAft>
              <a:tabLst>
                <a:tab pos="85725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857250" algn="l"/>
              </a:tabLst>
            </a:pPr>
            <a:r>
              <a:rPr kumimoji="0" lang="en-US" altLang="en-US" sz="12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TextBox 27">
            <a:extLst>
              <a:ext uri="{FF2B5EF4-FFF2-40B4-BE49-F238E27FC236}">
                <a16:creationId xmlns:a16="http://schemas.microsoft.com/office/drawing/2014/main" id="{369CE832-5BB8-4618-B622-33422463DFA4}"/>
              </a:ext>
            </a:extLst>
          </p:cNvPr>
          <p:cNvSpPr txBox="1"/>
          <p:nvPr/>
        </p:nvSpPr>
        <p:spPr>
          <a:xfrm>
            <a:off x="592449" y="2845455"/>
            <a:ext cx="7823131" cy="3166829"/>
          </a:xfrm>
          <a:prstGeom prst="rect">
            <a:avLst/>
          </a:prstGeom>
          <a:noFill/>
        </p:spPr>
        <p:txBody>
          <a:bodyPr wrap="square">
            <a:spAutoFit/>
          </a:bodyPr>
          <a:lstStyle/>
          <a:p>
            <a:pPr marL="342900" marR="0" indent="-342900" algn="just">
              <a:lnSpc>
                <a:spcPct val="115000"/>
              </a:lnSpc>
              <a:spcBef>
                <a:spcPts val="0"/>
              </a:spcBef>
              <a:spcAft>
                <a:spcPts val="1000"/>
              </a:spcAft>
              <a:buFont typeface="Arial" panose="020B0604020202020204" pitchFamily="34" charset="0"/>
              <a:buChar char="•"/>
              <a:tabLst>
                <a:tab pos="857250" algn="l"/>
              </a:tabLst>
            </a:pP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f</a:t>
            </a:r>
            <a:r>
              <a:rPr lang="en-IN" sz="2400" baseline="-25000" dirty="0" err="1">
                <a:effectLst/>
                <a:latin typeface="Times New Roman" panose="02020603050405020304" pitchFamily="18" charset="0"/>
                <a:ea typeface="Calibri" panose="020F0502020204030204" pitchFamily="34" charset="0"/>
                <a:cs typeface="Times New Roman" panose="02020603050405020304" pitchFamily="18" charset="0"/>
              </a:rPr>
              <a:t>K</a:t>
            </a:r>
            <a:r>
              <a:rPr lang="en-IN" sz="2400" baseline="-25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is a measure of the extent to which an electron in state K is free.</a:t>
            </a:r>
          </a:p>
          <a:p>
            <a:pPr marL="342900" marR="0" indent="-342900" algn="just">
              <a:lnSpc>
                <a:spcPct val="115000"/>
              </a:lnSpc>
              <a:spcBef>
                <a:spcPts val="0"/>
              </a:spcBef>
              <a:spcAft>
                <a:spcPts val="1000"/>
              </a:spcAft>
              <a:buFont typeface="Arial" panose="020B0604020202020204" pitchFamily="34" charset="0"/>
              <a:buChar char="•"/>
              <a:tabLst>
                <a:tab pos="857250" algn="l"/>
              </a:tabLs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If </a:t>
            </a:r>
            <a:r>
              <a:rPr lang="en-IN" sz="2400" i="1" dirty="0">
                <a:effectLst/>
                <a:latin typeface="Times New Roman" panose="02020603050405020304" pitchFamily="18" charset="0"/>
                <a:ea typeface="Calibri" panose="020F0502020204030204" pitchFamily="34" charset="0"/>
                <a:cs typeface="Times New Roman" panose="02020603050405020304" pitchFamily="18" charset="0"/>
              </a:rPr>
              <a:t>m*</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is large, i.e. the electron behaves as a heavy particle. When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f</a:t>
            </a:r>
            <a:r>
              <a:rPr lang="en-IN" sz="2400" baseline="-25000" dirty="0" err="1">
                <a:effectLst/>
                <a:latin typeface="Times New Roman" panose="02020603050405020304" pitchFamily="18" charset="0"/>
                <a:ea typeface="Calibri" panose="020F0502020204030204" pitchFamily="34" charset="0"/>
                <a:cs typeface="Times New Roman" panose="02020603050405020304" pitchFamily="18" charset="0"/>
              </a:rPr>
              <a:t>k</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 1, the electron behaves as free particle, Fig. (d) represents the plot of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f</a:t>
            </a:r>
            <a:r>
              <a:rPr lang="en-IN" sz="2400" baseline="-25000" dirty="0" err="1">
                <a:effectLst/>
                <a:latin typeface="Times New Roman" panose="02020603050405020304" pitchFamily="18" charset="0"/>
                <a:ea typeface="Calibri" panose="020F0502020204030204" pitchFamily="34" charset="0"/>
                <a:cs typeface="Times New Roman" panose="02020603050405020304" pitchFamily="18" charset="0"/>
              </a:rPr>
              <a:t>K</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against K. It may be noted that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f</a:t>
            </a:r>
            <a:r>
              <a:rPr lang="en-IN" sz="2400" baseline="-25000" dirty="0" err="1">
                <a:effectLst/>
                <a:latin typeface="Times New Roman" panose="02020603050405020304" pitchFamily="18" charset="0"/>
                <a:ea typeface="Calibri" panose="020F0502020204030204" pitchFamily="34" charset="0"/>
                <a:cs typeface="Times New Roman" panose="02020603050405020304" pitchFamily="18" charset="0"/>
              </a:rPr>
              <a:t>K</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is positive in the lower half of the band and negative in upper half.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66607396"/>
      </p:ext>
    </p:extLst>
  </p:cSld>
  <p:clrMapOvr>
    <a:masterClrMapping/>
  </p:clrMapOvr>
  <p:transition advTm="67496"/>
  <p:extLst>
    <p:ext uri="{3A86A75C-4F4B-4683-9AE1-C65F6400EC91}">
      <p14:laserTraceLst xmlns:p14="http://schemas.microsoft.com/office/powerpoint/2010/main">
        <p14:tracePtLst>
          <p14:tracePt t="601" x="4156075" y="2903538"/>
          <p14:tracePt t="621" x="4156075" y="2878138"/>
          <p14:tracePt t="631" x="4156075" y="2865438"/>
          <p14:tracePt t="651" x="4156075" y="2852738"/>
          <p14:tracePt t="661" x="4143375" y="2828925"/>
          <p14:tracePt t="669" x="4117975" y="2816225"/>
          <p14:tracePt t="679" x="4117975" y="2803525"/>
          <p14:tracePt t="690" x="4105275" y="2803525"/>
          <p14:tracePt t="699" x="4081463" y="2803525"/>
          <p14:tracePt t="709" x="4081463" y="2790825"/>
          <p14:tracePt t="719" x="4081463" y="2778125"/>
          <p14:tracePt t="740" x="4068763" y="2778125"/>
          <p14:tracePt t="751" x="4056063" y="2778125"/>
          <p14:tracePt t="879" x="4043363" y="2778125"/>
          <p14:tracePt t="978" x="4043363" y="2765425"/>
          <p14:tracePt t="988" x="4043363" y="2740025"/>
          <p14:tracePt t="998" x="4043363" y="2716213"/>
          <p14:tracePt t="1007" x="4030663" y="2690813"/>
          <p14:tracePt t="1017" x="4030663" y="2652713"/>
          <p14:tracePt t="1026" x="4017963" y="2616200"/>
          <p14:tracePt t="1035" x="4005263" y="2590800"/>
          <p14:tracePt t="1047" x="3979863" y="2565400"/>
          <p14:tracePt t="1056" x="3930650" y="2490788"/>
          <p14:tracePt t="1066" x="3905250" y="2439988"/>
          <p14:tracePt t="1077" x="3879850" y="2365375"/>
          <p14:tracePt t="1087" x="3830638" y="2290763"/>
          <p14:tracePt t="1096" x="3817938" y="2239963"/>
          <p14:tracePt t="1106" x="3792538" y="2190750"/>
          <p14:tracePt t="1115" x="3756025" y="2152650"/>
          <p14:tracePt t="1126" x="3717925" y="2114550"/>
          <p14:tracePt t="1136" x="3679825" y="2078038"/>
          <p14:tracePt t="1148" x="3654425" y="2052638"/>
          <p14:tracePt t="1156" x="3630613" y="2027238"/>
          <p14:tracePt t="1168" x="3592513" y="2014538"/>
          <p14:tracePt t="1175" x="3554413" y="1989138"/>
          <p14:tracePt t="1185" x="3517900" y="1978025"/>
          <p14:tracePt t="1195" x="3505200" y="1978025"/>
          <p14:tracePt t="1205" x="3454400" y="1965325"/>
          <p14:tracePt t="1215" x="3405188" y="1952625"/>
          <p14:tracePt t="1225" x="3328988" y="1927225"/>
          <p14:tracePt t="1234" x="3279775" y="1914525"/>
          <p14:tracePt t="1245" x="3241675" y="1914525"/>
          <p14:tracePt t="1255" x="3192463" y="1914525"/>
          <p14:tracePt t="1264" x="3154363" y="1901825"/>
          <p14:tracePt t="1275" x="3128963" y="1901825"/>
          <p14:tracePt t="1286" x="3092450" y="1901825"/>
          <p14:tracePt t="1299" x="3054350" y="1901825"/>
          <p14:tracePt t="1305" x="3054350" y="1889125"/>
          <p14:tracePt t="1314" x="3028950" y="1889125"/>
          <p14:tracePt t="1325" x="2992438" y="1876425"/>
          <p14:tracePt t="1345" x="2967038" y="1865313"/>
          <p14:tracePt t="1354" x="2941638" y="1852613"/>
          <p14:tracePt t="1364" x="2941638" y="1839913"/>
          <p14:tracePt t="1375" x="2916238" y="1827213"/>
          <p14:tracePt t="1383" x="2890838" y="1814513"/>
          <p14:tracePt t="1393" x="2879725" y="1814513"/>
          <p14:tracePt t="1404" x="2867025" y="1789113"/>
          <p14:tracePt t="1415" x="2841625" y="1789113"/>
          <p14:tracePt t="1425" x="2816225" y="1776413"/>
          <p14:tracePt t="1453" x="2803525" y="1776413"/>
          <p14:tracePt t="1464" x="2803525" y="1765300"/>
          <p14:tracePt t="1472" x="2790825" y="1765300"/>
          <p14:tracePt t="1483" x="2778125" y="1765300"/>
          <p14:tracePt t="1513" x="2767013" y="1765300"/>
          <p14:tracePt t="1523" x="2754313" y="1752600"/>
          <p14:tracePt t="1564" x="2754313" y="1739900"/>
          <p14:tracePt t="1602" x="2767013" y="1727200"/>
          <p14:tracePt t="1615" x="2803525" y="1714500"/>
          <p14:tracePt t="1627" x="2828925" y="1689100"/>
          <p14:tracePt t="1633" x="2879725" y="1676400"/>
          <p14:tracePt t="1643" x="2928938" y="1663700"/>
          <p14:tracePt t="1654" x="2979738" y="1652588"/>
          <p14:tracePt t="1661" x="3016250" y="1639888"/>
          <p14:tracePt t="1672" x="3054350" y="1639888"/>
          <p14:tracePt t="1681" x="3092450" y="1639888"/>
          <p14:tracePt t="1691" x="3128963" y="1639888"/>
          <p14:tracePt t="1702" x="3154363" y="1639888"/>
          <p14:tracePt t="1711" x="3192463" y="1639888"/>
          <p14:tracePt t="1722" x="3216275" y="1639888"/>
          <p14:tracePt t="1732" x="3241675" y="1639888"/>
          <p14:tracePt t="1741" x="3279775" y="1639888"/>
          <p14:tracePt t="1753" x="3317875" y="1627188"/>
          <p14:tracePt t="1763" x="3328988" y="1627188"/>
          <p14:tracePt t="1775" x="3367088" y="1614488"/>
          <p14:tracePt t="1781" x="3392488" y="1614488"/>
          <p14:tracePt t="1801" x="3417888" y="1614488"/>
          <p14:tracePt t="1810" x="3429000" y="1614488"/>
          <p14:tracePt t="1830" x="3441700" y="1614488"/>
          <p14:tracePt t="1851" x="3454400" y="1614488"/>
          <p14:tracePt t="1861" x="3467100" y="1614488"/>
          <p14:tracePt t="1891" x="3479800" y="1614488"/>
          <p14:tracePt t="2884" x="3441700" y="1627188"/>
          <p14:tracePt t="2893" x="3367088" y="1652588"/>
          <p14:tracePt t="2902" x="3267075" y="1701800"/>
          <p14:tracePt t="2912" x="3141663" y="1776413"/>
          <p14:tracePt t="2921" x="2979738" y="1839913"/>
          <p14:tracePt t="2931" x="2803525" y="1889125"/>
          <p14:tracePt t="2941" x="2654300" y="1939925"/>
          <p14:tracePt t="2952" x="2490788" y="2001838"/>
          <p14:tracePt t="2961" x="2378075" y="2027238"/>
          <p14:tracePt t="2971" x="2290763" y="2039938"/>
          <p14:tracePt t="2981" x="2203450" y="2078038"/>
          <p14:tracePt t="2991" x="2139950" y="2078038"/>
          <p14:tracePt t="3004" x="2090738" y="2089150"/>
          <p14:tracePt t="3012" x="2039938" y="2089150"/>
          <p14:tracePt t="3021" x="2003425" y="2089150"/>
          <p14:tracePt t="3032" x="1952625" y="2089150"/>
          <p14:tracePt t="3040" x="1903413" y="2089150"/>
          <p14:tracePt t="3051" x="1865313" y="2089150"/>
          <p14:tracePt t="3060" x="1827213" y="2089150"/>
          <p14:tracePt t="3071" x="1790700" y="2089150"/>
          <p14:tracePt t="3081" x="1739900" y="2089150"/>
          <p14:tracePt t="3091" x="1714500" y="2089150"/>
          <p14:tracePt t="3099" x="1689100" y="2089150"/>
          <p14:tracePt t="3110" x="1652588" y="2089150"/>
          <p14:tracePt t="3121" x="1614488" y="2089150"/>
          <p14:tracePt t="3131" x="1601788" y="2089150"/>
          <p14:tracePt t="3142" x="1565275" y="2089150"/>
          <p14:tracePt t="3151" x="1527175" y="2089150"/>
          <p14:tracePt t="3169" x="1501775" y="2089150"/>
          <p14:tracePt t="3180" x="1476375" y="2089150"/>
          <p14:tracePt t="3200" x="1452563" y="2089150"/>
          <p14:tracePt t="3209" x="1439863" y="2101850"/>
          <p14:tracePt t="3229" x="1427163" y="2101850"/>
          <p14:tracePt t="3655" x="1414463" y="2101850"/>
          <p14:tracePt t="3665" x="1401763" y="2101850"/>
          <p14:tracePt t="3686" x="1401763" y="2114550"/>
          <p14:tracePt t="3695" x="1376363" y="2127250"/>
          <p14:tracePt t="3706" x="1327150" y="2152650"/>
          <p14:tracePt t="3716" x="1276350" y="2178050"/>
          <p14:tracePt t="3724" x="1239838" y="2201863"/>
          <p14:tracePt t="3735" x="1189038" y="2214563"/>
          <p14:tracePt t="3746" x="1150938" y="2227263"/>
          <p14:tracePt t="3759" x="1114425" y="2252663"/>
          <p14:tracePt t="3775" x="1089025" y="2252663"/>
          <p14:tracePt t="3785" x="1063625" y="2252663"/>
          <p14:tracePt t="3794" x="1063625" y="2265363"/>
          <p14:tracePt t="3814" x="1050925" y="2278063"/>
          <p14:tracePt t="3824" x="1038225" y="2278063"/>
          <p14:tracePt t="3835" x="1027113" y="2290763"/>
          <p14:tracePt t="3844" x="1014413" y="2290763"/>
          <p14:tracePt t="3865" x="1001713" y="2290763"/>
          <p14:tracePt t="3874" x="989013" y="2303463"/>
          <p14:tracePt t="3894" x="989013" y="2314575"/>
          <p14:tracePt t="3905" x="976313" y="2314575"/>
          <p14:tracePt t="3914" x="963613" y="2314575"/>
          <p14:tracePt t="3934" x="950913" y="2339975"/>
          <p14:tracePt t="3959" x="938213" y="2352675"/>
          <p14:tracePt t="3972" x="925513" y="2352675"/>
          <p14:tracePt t="3985" x="914400" y="2352675"/>
          <p14:tracePt t="3993" x="914400" y="2365375"/>
          <p14:tracePt t="4022" x="914400" y="2378075"/>
          <p14:tracePt t="4520" x="925513" y="2378075"/>
          <p14:tracePt t="4528" x="976313" y="2352675"/>
          <p14:tracePt t="4538" x="1038225" y="2327275"/>
          <p14:tracePt t="4549" x="1089025" y="2303463"/>
          <p14:tracePt t="4558" x="1114425" y="2278063"/>
          <p14:tracePt t="4568" x="1139825" y="2265363"/>
          <p14:tracePt t="4578" x="1163638" y="2252663"/>
          <p14:tracePt t="4588" x="1176338" y="2239963"/>
          <p14:tracePt t="4598" x="1189038" y="2239963"/>
          <p14:tracePt t="4619" x="1201738" y="2227263"/>
          <p14:tracePt t="4640" x="1214438" y="2214563"/>
          <p14:tracePt t="4649" x="1227138" y="2214563"/>
          <p14:tracePt t="4678" x="1239838" y="2201863"/>
          <p14:tracePt t="4687" x="1252538" y="2201863"/>
          <p14:tracePt t="4698" x="1252538" y="2190750"/>
          <p14:tracePt t="4718" x="1263650" y="2178050"/>
          <p14:tracePt t="4729" x="1276350" y="2178050"/>
          <p14:tracePt t="4748" x="1289050" y="2165350"/>
          <p14:tracePt t="4763" x="1301750" y="2152650"/>
          <p14:tracePt t="4769" x="1327150" y="2139950"/>
          <p14:tracePt t="4776" x="1339850" y="2139950"/>
          <p14:tracePt t="4787" x="1339850" y="2127250"/>
          <p14:tracePt t="4796" x="1352550" y="2101850"/>
          <p14:tracePt t="4806" x="1363663" y="2101850"/>
          <p14:tracePt t="4817" x="1363663" y="2089150"/>
          <p14:tracePt t="4826" x="1376363" y="2078038"/>
          <p14:tracePt t="4846" x="1389063" y="2065338"/>
          <p14:tracePt t="4866" x="1401763" y="2065338"/>
          <p14:tracePt t="4885" x="1401763" y="2052638"/>
          <p14:tracePt t="5353" x="1401763" y="2089150"/>
          <p14:tracePt t="5362" x="1401763" y="2139950"/>
          <p14:tracePt t="5373" x="1401763" y="2190750"/>
          <p14:tracePt t="5383" x="1401763" y="2214563"/>
          <p14:tracePt t="5393" x="1401763" y="2265363"/>
          <p14:tracePt t="5403" x="1401763" y="2290763"/>
          <p14:tracePt t="5412" x="1401763" y="2303463"/>
          <p14:tracePt t="5421" x="1401763" y="2327275"/>
          <p14:tracePt t="5431" x="1401763" y="2352675"/>
          <p14:tracePt t="5441" x="1401763" y="2365375"/>
          <p14:tracePt t="5451" x="1401763" y="2378075"/>
          <p14:tracePt t="5462" x="1401763" y="2403475"/>
          <p14:tracePt t="5472" x="1401763" y="2414588"/>
          <p14:tracePt t="5480" x="1401763" y="2439988"/>
          <p14:tracePt t="5491" x="1401763" y="2452688"/>
          <p14:tracePt t="5501" x="1401763" y="2465388"/>
          <p14:tracePt t="5511" x="1401763" y="2490788"/>
          <p14:tracePt t="5520" x="1401763" y="2503488"/>
          <p14:tracePt t="5531" x="1401763" y="2516188"/>
          <p14:tracePt t="5542" x="1401763" y="2527300"/>
          <p14:tracePt t="5550" x="1401763" y="2540000"/>
          <p14:tracePt t="5570" x="1401763" y="2552700"/>
          <p14:tracePt t="5580" x="1401763" y="2565400"/>
          <p14:tracePt t="5591" x="1401763" y="2578100"/>
          <p14:tracePt t="5600" x="1401763" y="2590800"/>
          <p14:tracePt t="5616" x="1401763" y="2603500"/>
          <p14:tracePt t="5621" x="1401763" y="2616200"/>
          <p14:tracePt t="5630" x="1389063" y="2616200"/>
          <p14:tracePt t="5640" x="1389063" y="2627313"/>
          <p14:tracePt t="5650" x="1389063" y="2640013"/>
          <p14:tracePt t="5671" x="1376363" y="2652713"/>
          <p14:tracePt t="5718" x="1376363" y="2665413"/>
          <p14:tracePt t="6315" x="1389063" y="2665413"/>
          <p14:tracePt t="6338" x="1401763" y="2665413"/>
          <p14:tracePt t="6374" x="1414463" y="2665413"/>
          <p14:tracePt t="6383" x="1427163" y="2665413"/>
          <p14:tracePt t="6415" x="1439863" y="2665413"/>
          <p14:tracePt t="6425" x="1452563" y="2665413"/>
          <p14:tracePt t="6444" x="1465263" y="2665413"/>
          <p14:tracePt t="6465" x="1465263" y="2652713"/>
          <p14:tracePt t="6474" x="1476375" y="2652713"/>
          <p14:tracePt t="6483" x="1489075" y="2640013"/>
          <p14:tracePt t="6503" x="1501775" y="2627313"/>
          <p14:tracePt t="6533" x="1514475" y="2616200"/>
          <p14:tracePt t="6544" x="1527175" y="2603500"/>
          <p14:tracePt t="6552" x="1527175" y="2590800"/>
          <p14:tracePt t="6562" x="1527175" y="2578100"/>
          <p14:tracePt t="6575" x="1527175" y="2565400"/>
          <p14:tracePt t="6604" x="1527175" y="2552700"/>
          <p14:tracePt t="6624" x="1527175" y="2540000"/>
          <p14:tracePt t="6631" x="1539875" y="2516188"/>
          <p14:tracePt t="6642" x="1539875" y="2490788"/>
          <p14:tracePt t="6651" x="1539875" y="2452688"/>
          <p14:tracePt t="6662" x="1539875" y="2414588"/>
          <p14:tracePt t="6671" x="1539875" y="2378075"/>
          <p14:tracePt t="6683" x="1539875" y="2352675"/>
          <p14:tracePt t="6694" x="1539875" y="2327275"/>
          <p14:tracePt t="6703" x="1539875" y="2303463"/>
          <p14:tracePt t="6713" x="1539875" y="2290763"/>
          <p14:tracePt t="6723" x="1539875" y="2265363"/>
          <p14:tracePt t="6732" x="1539875" y="2252663"/>
          <p14:tracePt t="6745" x="1539875" y="2239963"/>
          <p14:tracePt t="6751" x="1539875" y="2214563"/>
          <p14:tracePt t="6761" x="1539875" y="2201863"/>
          <p14:tracePt t="6781" x="1539875" y="2190750"/>
          <p14:tracePt t="6792" x="1527175" y="2178050"/>
          <p14:tracePt t="6811" x="1527175" y="2165350"/>
          <p14:tracePt t="6821" x="1514475" y="2152650"/>
          <p14:tracePt t="6830" x="1501775" y="2139950"/>
          <p14:tracePt t="6845" x="1489075" y="2127250"/>
          <p14:tracePt t="6854" x="1489075" y="2114550"/>
          <p14:tracePt t="6871" x="1476375" y="2101850"/>
          <p14:tracePt t="6881" x="1465263" y="2101850"/>
          <p14:tracePt t="6901" x="1452563" y="2101850"/>
          <p14:tracePt t="6909" x="1452563" y="2089150"/>
          <p14:tracePt t="6930" x="1439863" y="2089150"/>
          <p14:tracePt t="6939" x="1427163" y="2089150"/>
          <p14:tracePt t="6971" x="1414463" y="2089150"/>
          <p14:tracePt t="6988" x="1401763" y="2089150"/>
          <p14:tracePt t="6999" x="1389063" y="2089150"/>
          <p14:tracePt t="7019" x="1363663" y="2101850"/>
          <p14:tracePt t="7028" x="1339850" y="2127250"/>
          <p14:tracePt t="7039" x="1314450" y="2152650"/>
          <p14:tracePt t="7060" x="1314450" y="2165350"/>
          <p14:tracePt t="7071" x="1289050" y="2190750"/>
          <p14:tracePt t="7081" x="1276350" y="2190750"/>
          <p14:tracePt t="7090" x="1276350" y="2201863"/>
          <p14:tracePt t="7099" x="1276350" y="2214563"/>
          <p14:tracePt t="7108" x="1263650" y="2227263"/>
          <p14:tracePt t="7118" x="1252538" y="2227263"/>
          <p14:tracePt t="7128" x="1239838" y="2239963"/>
          <p14:tracePt t="7139" x="1239838" y="2252663"/>
          <p14:tracePt t="7147" x="1239838" y="2265363"/>
          <p14:tracePt t="7157" x="1227138" y="2265363"/>
          <p14:tracePt t="7168" x="1214438" y="2278063"/>
          <p14:tracePt t="7187" x="1201738" y="2303463"/>
          <p14:tracePt t="7207" x="1201738" y="2314575"/>
          <p14:tracePt t="7218" x="1201738" y="2327275"/>
          <p14:tracePt t="7241" x="1189038" y="2339975"/>
          <p14:tracePt t="7249" x="1176338" y="2339975"/>
          <p14:tracePt t="7259" x="1176338" y="2352675"/>
          <p14:tracePt t="7275" x="1176338" y="2365375"/>
          <p14:tracePt t="7289" x="1176338" y="2378075"/>
          <p14:tracePt t="7297" x="1176338" y="2403475"/>
          <p14:tracePt t="7319" x="1176338" y="2414588"/>
          <p14:tracePt t="7326" x="1176338" y="2427288"/>
          <p14:tracePt t="7336" x="1176338" y="2439988"/>
          <p14:tracePt t="7357" x="1176338" y="2452688"/>
          <p14:tracePt t="7366" x="1176338" y="2465388"/>
          <p14:tracePt t="7377" x="1176338" y="2478088"/>
          <p14:tracePt t="7386" x="1176338" y="2490788"/>
          <p14:tracePt t="7399" x="1176338" y="2503488"/>
          <p14:tracePt t="7407" x="1176338" y="2516188"/>
          <p14:tracePt t="7425" x="1176338" y="2540000"/>
          <p14:tracePt t="7436" x="1176338" y="2552700"/>
          <p14:tracePt t="7446" x="1189038" y="2552700"/>
          <p14:tracePt t="7455" x="1189038" y="2565400"/>
          <p14:tracePt t="7465" x="1189038" y="2578100"/>
          <p14:tracePt t="7476" x="1201738" y="2578100"/>
          <p14:tracePt t="7486" x="1227138" y="2590800"/>
          <p14:tracePt t="7502" x="1227138" y="2603500"/>
          <p14:tracePt t="7506" x="1252538" y="2603500"/>
          <p14:tracePt t="7517" x="1276350" y="2616200"/>
          <p14:tracePt t="7534" x="1301750" y="2627313"/>
          <p14:tracePt t="7544" x="1327150" y="2640013"/>
          <p14:tracePt t="7564" x="1339850" y="2640013"/>
          <p14:tracePt t="7584" x="1352550" y="2652713"/>
          <p14:tracePt t="7604" x="1363663" y="2652713"/>
          <p14:tracePt t="7635" x="1376363" y="2652713"/>
          <p14:tracePt t="7648" x="1389063" y="2652713"/>
          <p14:tracePt t="7683" x="1389063" y="2665413"/>
          <p14:tracePt t="8141" x="1401763" y="2665413"/>
          <p14:tracePt t="8179" x="1414463" y="2665413"/>
          <p14:tracePt t="8189" x="1427163" y="2665413"/>
          <p14:tracePt t="8210" x="1439863" y="2665413"/>
          <p14:tracePt t="8219" x="1439863" y="2652713"/>
          <p14:tracePt t="8231" x="1452563" y="2652713"/>
          <p14:tracePt t="8241" x="1452563" y="2640013"/>
          <p14:tracePt t="8251" x="1465263" y="2627313"/>
          <p14:tracePt t="8259" x="1465263" y="2616200"/>
          <p14:tracePt t="8271" x="1476375" y="2616200"/>
          <p14:tracePt t="8288" x="1489075" y="2603500"/>
          <p14:tracePt t="8298" x="1501775" y="2603500"/>
          <p14:tracePt t="8310" x="1501775" y="2590800"/>
          <p14:tracePt t="8318" x="1501775" y="2578100"/>
          <p14:tracePt t="8348" x="1501775" y="2565400"/>
          <p14:tracePt t="8359" x="1501775" y="2552700"/>
          <p14:tracePt t="8391" x="1501775" y="2540000"/>
          <p14:tracePt t="8417" x="1501775" y="2527300"/>
          <p14:tracePt t="8437" x="1501775" y="2516188"/>
          <p14:tracePt t="8487" x="1514475" y="2516188"/>
          <p14:tracePt t="8499" x="1527175" y="2516188"/>
          <p14:tracePt t="9343" x="1539875" y="2516188"/>
          <p14:tracePt t="9371" x="1565275" y="2516188"/>
          <p14:tracePt t="9380" x="1577975" y="2516188"/>
          <p14:tracePt t="9409" x="1589088" y="2516188"/>
          <p14:tracePt t="9419" x="1601788" y="2527300"/>
          <p14:tracePt t="9439" x="1601788" y="2540000"/>
          <p14:tracePt t="9510" x="1614488" y="2540000"/>
          <p14:tracePt t="10184" x="1627188" y="2540000"/>
          <p14:tracePt t="10193" x="1639888" y="2540000"/>
          <p14:tracePt t="10214" x="1639888" y="2552700"/>
          <p14:tracePt t="10224" x="1652588" y="2552700"/>
          <p14:tracePt t="10233" x="1665288" y="2552700"/>
          <p14:tracePt t="10254" x="1677988" y="2552700"/>
          <p14:tracePt t="10282" x="1701800" y="2552700"/>
          <p14:tracePt t="10294" x="1714500" y="2552700"/>
          <p14:tracePt t="10302" x="1727200" y="2552700"/>
          <p14:tracePt t="10312" x="1752600" y="2552700"/>
          <p14:tracePt t="10322" x="1765300" y="2552700"/>
          <p14:tracePt t="10332" x="1778000" y="2552700"/>
          <p14:tracePt t="10343" x="1801813" y="2552700"/>
          <p14:tracePt t="10364" x="1827213" y="2552700"/>
          <p14:tracePt t="10373" x="1852613" y="2552700"/>
          <p14:tracePt t="10391" x="1878013" y="2552700"/>
          <p14:tracePt t="10401" x="1890713" y="2552700"/>
          <p14:tracePt t="10431" x="1903413" y="2552700"/>
          <p14:tracePt t="10441" x="1914525" y="2552700"/>
          <p14:tracePt t="10461" x="1927225" y="2552700"/>
          <p14:tracePt t="10473" x="1939925" y="2540000"/>
          <p14:tracePt t="10493" x="1952625" y="2527300"/>
          <p14:tracePt t="10520" x="1965325" y="2516188"/>
          <p14:tracePt t="10531" x="1978025" y="2516188"/>
          <p14:tracePt t="10540" x="1990725" y="2516188"/>
          <p14:tracePt t="10560" x="1990725" y="2503488"/>
          <p14:tracePt t="10570" x="2003425" y="2503488"/>
          <p14:tracePt t="10591" x="2014538" y="2503488"/>
          <p14:tracePt t="10669" x="2014538" y="2490788"/>
          <p14:tracePt t="12695" x="2027238" y="2490788"/>
          <p14:tracePt t="12704" x="2039938" y="2478088"/>
          <p14:tracePt t="12715" x="2052638" y="2478088"/>
          <p14:tracePt t="12764" x="2065338" y="2465388"/>
          <p14:tracePt t="12773" x="2078038" y="2452688"/>
          <p14:tracePt t="12793" x="2090738" y="2427288"/>
          <p14:tracePt t="12802" x="2090738" y="2403475"/>
          <p14:tracePt t="12824" x="2090738" y="2378075"/>
          <p14:tracePt t="12833" x="2103438" y="2339975"/>
          <p14:tracePt t="12842" x="2103438" y="2327275"/>
          <p14:tracePt t="12854" x="2103438" y="2314575"/>
          <p14:tracePt t="12861" x="2103438" y="2290763"/>
          <p14:tracePt t="12883" x="2103438" y="2265363"/>
          <p14:tracePt t="12892" x="2103438" y="2252663"/>
          <p14:tracePt t="12914" x="2103438" y="2239963"/>
          <p14:tracePt t="12921" x="2103438" y="2227263"/>
          <p14:tracePt t="12935" x="2103438" y="2214563"/>
          <p14:tracePt t="12972" x="2103438" y="2201863"/>
          <p14:tracePt t="12982" x="2078038" y="2201863"/>
          <p14:tracePt t="12991" x="2027238" y="2201863"/>
          <p14:tracePt t="13001" x="1952625" y="2201863"/>
          <p14:tracePt t="13011" x="1839913" y="2201863"/>
          <p14:tracePt t="13020" x="1727200" y="2201863"/>
          <p14:tracePt t="13031" x="1601788" y="2214563"/>
          <p14:tracePt t="13042" x="1514475" y="2252663"/>
          <p14:tracePt t="13052" x="1439863" y="2265363"/>
          <p14:tracePt t="13062" x="1389063" y="2278063"/>
          <p14:tracePt t="13072" x="1339850" y="2278063"/>
          <p14:tracePt t="13081" x="1289050" y="2290763"/>
          <p14:tracePt t="13094" x="1263650" y="2303463"/>
          <p14:tracePt t="13102" x="1239838" y="2303463"/>
          <p14:tracePt t="13111" x="1201738" y="2303463"/>
          <p14:tracePt t="13120" x="1176338" y="2303463"/>
          <p14:tracePt t="13142" x="1150938" y="2303463"/>
          <p14:tracePt t="13151" x="1139825" y="2303463"/>
          <p14:tracePt t="13180" x="1127125" y="2303463"/>
          <p14:tracePt t="13201" x="1114425" y="2303463"/>
          <p14:tracePt t="13229" x="1101725" y="2303463"/>
          <p14:tracePt t="13240" x="1089025" y="2303463"/>
          <p14:tracePt t="13271" x="1076325" y="2303463"/>
          <p14:tracePt t="13348" x="1076325" y="2314575"/>
          <p14:tracePt t="13359" x="1063625" y="2314575"/>
          <p14:tracePt t="13368" x="1050925" y="2314575"/>
          <p14:tracePt t="13377" x="1038225" y="2339975"/>
          <p14:tracePt t="13389" x="1027113" y="2378075"/>
          <p14:tracePt t="13398" x="1014413" y="2403475"/>
          <p14:tracePt t="13407" x="989013" y="2452688"/>
          <p14:tracePt t="13417" x="963613" y="2478088"/>
          <p14:tracePt t="13428" x="938213" y="2503488"/>
          <p14:tracePt t="13438" x="925513" y="2527300"/>
          <p14:tracePt t="13449" x="925513" y="2540000"/>
          <p14:tracePt t="13460" x="914400" y="2552700"/>
          <p14:tracePt t="13478" x="901700" y="2552700"/>
          <p14:tracePt t="13497" x="889000" y="2565400"/>
          <p14:tracePt t="13567" x="876300" y="2565400"/>
          <p14:tracePt t="13747" x="863600" y="2565400"/>
          <p14:tracePt t="13768" x="850900" y="2565400"/>
          <p14:tracePt t="13775" x="838200" y="2565400"/>
          <p14:tracePt t="13795" x="814388" y="2565400"/>
          <p14:tracePt t="13806" x="801688" y="2565400"/>
          <p14:tracePt t="13835" x="788988" y="2552700"/>
          <p14:tracePt t="13844" x="776288" y="2552700"/>
          <p14:tracePt t="13854" x="776288" y="2540000"/>
          <p14:tracePt t="13865" x="763588" y="2540000"/>
          <p14:tracePt t="13874" x="763588" y="2527300"/>
          <p14:tracePt t="14382" x="788988" y="2527300"/>
          <p14:tracePt t="14391" x="825500" y="2527300"/>
          <p14:tracePt t="14402" x="838200" y="2527300"/>
          <p14:tracePt t="14409" x="876300" y="2527300"/>
          <p14:tracePt t="14420" x="914400" y="2527300"/>
          <p14:tracePt t="14431" x="938213" y="2527300"/>
          <p14:tracePt t="14439" x="963613" y="2527300"/>
          <p14:tracePt t="14450" x="1001713" y="2527300"/>
          <p14:tracePt t="14461" x="1027113" y="2527300"/>
          <p14:tracePt t="14471" x="1050925" y="2527300"/>
          <p14:tracePt t="14480" x="1076325" y="2527300"/>
          <p14:tracePt t="14490" x="1101725" y="2527300"/>
          <p14:tracePt t="14500" x="1127125" y="2527300"/>
          <p14:tracePt t="14509" x="1150938" y="2527300"/>
          <p14:tracePt t="14523" x="1189038" y="2527300"/>
          <p14:tracePt t="14530" x="1214438" y="2527300"/>
          <p14:tracePt t="14540" x="1252538" y="2516188"/>
          <p14:tracePt t="14552" x="1276350" y="2516188"/>
          <p14:tracePt t="14558" x="1301750" y="2516188"/>
          <p14:tracePt t="14568" x="1339850" y="2516188"/>
          <p14:tracePt t="14580" x="1376363" y="2516188"/>
          <p14:tracePt t="14588" x="1389063" y="2516188"/>
          <p14:tracePt t="14599" x="1414463" y="2516188"/>
          <p14:tracePt t="14608" x="1427163" y="2516188"/>
          <p14:tracePt t="14618" x="1439863" y="2516188"/>
          <p14:tracePt t="14629" x="1465263" y="2516188"/>
          <p14:tracePt t="14638" x="1476375" y="2516188"/>
          <p14:tracePt t="14648" x="1489075" y="2516188"/>
          <p14:tracePt t="14658" x="1501775" y="2516188"/>
          <p14:tracePt t="14678" x="1514475" y="2516188"/>
          <p14:tracePt t="14711" x="1527175" y="2516188"/>
          <p14:tracePt t="14719" x="1539875" y="2516188"/>
          <p14:tracePt t="14747" x="1552575" y="2516188"/>
          <p14:tracePt t="14767" x="1565275" y="2516188"/>
          <p14:tracePt t="14777" x="1577975" y="2516188"/>
          <p14:tracePt t="14806" x="1601788" y="2516188"/>
          <p14:tracePt t="14817" x="1614488" y="2516188"/>
          <p14:tracePt t="14836" x="1627188" y="2516188"/>
          <p14:tracePt t="14846" x="1652588" y="2516188"/>
          <p14:tracePt t="14858" x="1665288" y="2516188"/>
          <p14:tracePt t="14868" x="1677988" y="2516188"/>
          <p14:tracePt t="14880" x="1701800" y="2516188"/>
          <p14:tracePt t="14908" x="1714500" y="2516188"/>
          <p14:tracePt t="14918" x="1727200" y="2516188"/>
          <p14:tracePt t="14946" x="1739900" y="2516188"/>
          <p14:tracePt t="15047" x="1739900" y="2503488"/>
          <p14:tracePt t="15124" x="1752600" y="2503488"/>
          <p14:tracePt t="15135" x="1752600" y="2490788"/>
          <p14:tracePt t="15147" x="1765300" y="2490788"/>
          <p14:tracePt t="15165" x="1778000" y="2452688"/>
          <p14:tracePt t="15180" x="1827213" y="2365375"/>
          <p14:tracePt t="15185" x="1865313" y="2290763"/>
          <p14:tracePt t="15194" x="1890713" y="2252663"/>
          <p14:tracePt t="15205" x="1914525" y="2201863"/>
          <p14:tracePt t="15214" x="1939925" y="2152650"/>
          <p14:tracePt t="15223" x="1965325" y="2114550"/>
          <p14:tracePt t="15234" x="1990725" y="2078038"/>
          <p14:tracePt t="15243" x="2003425" y="2065338"/>
          <p14:tracePt t="15254" x="2003425" y="2052638"/>
          <p14:tracePt t="15264" x="2003425" y="2039938"/>
          <p14:tracePt t="15273" x="2014538" y="2027238"/>
          <p14:tracePt t="15283" x="2027238" y="2014538"/>
          <p14:tracePt t="15295" x="2027238" y="2001838"/>
          <p14:tracePt t="15304" x="2027238" y="1989138"/>
          <p14:tracePt t="15353" x="2027238" y="1978025"/>
          <p14:tracePt t="15373" x="2039938" y="1965325"/>
          <p14:tracePt t="15392" x="2052638" y="1952625"/>
          <p14:tracePt t="15413" x="2065338" y="1952625"/>
          <p14:tracePt t="15433" x="2078038" y="1939925"/>
          <p14:tracePt t="15463" x="2078038" y="1927225"/>
          <p14:tracePt t="15481" x="2078038" y="1914525"/>
          <p14:tracePt t="15670" x="2078038" y="1927225"/>
          <p14:tracePt t="15680" x="2078038" y="1952625"/>
          <p14:tracePt t="15691" x="2078038" y="1965325"/>
          <p14:tracePt t="15701" x="2078038" y="2001838"/>
          <p14:tracePt t="15711" x="2078038" y="2039938"/>
          <p14:tracePt t="15719" x="2078038" y="2052638"/>
          <p14:tracePt t="15730" x="2078038" y="2089150"/>
          <p14:tracePt t="15743" x="2078038" y="2127250"/>
          <p14:tracePt t="15754" x="2078038" y="2139950"/>
          <p14:tracePt t="15760" x="2078038" y="2178050"/>
          <p14:tracePt t="15771" x="2078038" y="2201863"/>
          <p14:tracePt t="15783" x="2078038" y="2239963"/>
          <p14:tracePt t="15790" x="2078038" y="2252663"/>
          <p14:tracePt t="15803" x="2078038" y="2278063"/>
          <p14:tracePt t="15809" x="2078038" y="2303463"/>
          <p14:tracePt t="15830" x="2078038" y="2327275"/>
          <p14:tracePt t="15837" x="2078038" y="2339975"/>
          <p14:tracePt t="15849" x="2078038" y="2352675"/>
          <p14:tracePt t="15860" x="2078038" y="2365375"/>
          <p14:tracePt t="15868" x="2078038" y="2378075"/>
          <p14:tracePt t="15878" x="2078038" y="2390775"/>
          <p14:tracePt t="15890" x="2078038" y="2403475"/>
          <p14:tracePt t="15901" x="2078038" y="2414588"/>
          <p14:tracePt t="15919" x="2078038" y="2427288"/>
          <p14:tracePt t="15929" x="2078038" y="2439988"/>
          <p14:tracePt t="15938" x="2078038" y="2452688"/>
          <p14:tracePt t="15975" x="2078038" y="2465388"/>
          <p14:tracePt t="15997" x="2078038" y="2478088"/>
          <p14:tracePt t="16612" x="2078038" y="2490788"/>
          <p14:tracePt t="16632" x="2078038" y="2503488"/>
          <p14:tracePt t="16652" x="2078038" y="2516188"/>
          <p14:tracePt t="16684" x="2090738" y="2516188"/>
          <p14:tracePt t="16695" x="2103438" y="2516188"/>
          <p14:tracePt t="16703" x="2103438" y="2527300"/>
          <p14:tracePt t="16723" x="2103438" y="2540000"/>
          <p14:tracePt t="16773" x="2116138" y="2552700"/>
          <p14:tracePt t="16784" x="2127250" y="2552700"/>
          <p14:tracePt t="16811" x="2139950" y="2552700"/>
          <p14:tracePt t="16830" x="2139950" y="2565400"/>
          <p14:tracePt t="16841" x="2152650" y="2565400"/>
          <p14:tracePt t="16851" x="2165350" y="2565400"/>
          <p14:tracePt t="16883" x="2178050" y="2565400"/>
          <p14:tracePt t="16892" x="2178050" y="2578100"/>
          <p14:tracePt t="16904" x="2190750" y="2578100"/>
          <p14:tracePt t="16910" x="2203450" y="2578100"/>
          <p14:tracePt t="16932" x="2216150" y="2578100"/>
          <p14:tracePt t="16939" x="2239963" y="2578100"/>
          <p14:tracePt t="16949" x="2252663" y="2578100"/>
          <p14:tracePt t="16960" x="2290763" y="2578100"/>
          <p14:tracePt t="16969" x="2352675" y="2578100"/>
          <p14:tracePt t="16979" x="2428875" y="2578100"/>
          <p14:tracePt t="16989" x="2490788" y="2552700"/>
          <p14:tracePt t="17000" x="2516188" y="2540000"/>
          <p14:tracePt t="17012" x="2554288" y="2527300"/>
          <p14:tracePt t="17022" x="2578100" y="2516188"/>
          <p14:tracePt t="17036" x="2590800" y="2503488"/>
          <p14:tracePt t="17040" x="2603500" y="2490788"/>
          <p14:tracePt t="17051" x="2616200" y="2490788"/>
          <p14:tracePt t="17060" x="2628900" y="2478088"/>
          <p14:tracePt t="17068" x="2641600" y="2465388"/>
          <p14:tracePt t="17080" x="2641600" y="2452688"/>
          <p14:tracePt t="17089" x="2667000" y="2439988"/>
          <p14:tracePt t="17098" x="2667000" y="2427288"/>
          <p14:tracePt t="17110" x="2678113" y="2414588"/>
          <p14:tracePt t="17120" x="2678113" y="2403475"/>
          <p14:tracePt t="17128" x="2690813" y="2403475"/>
          <p14:tracePt t="17139" x="2703513" y="2390775"/>
          <p14:tracePt t="17148" x="2703513" y="2378075"/>
          <p14:tracePt t="17159" x="2716213" y="2365375"/>
          <p14:tracePt t="17169" x="2716213" y="2339975"/>
          <p14:tracePt t="17178" x="2754313" y="2314575"/>
          <p14:tracePt t="17188" x="2778125" y="2290763"/>
          <p14:tracePt t="17198" x="2803525" y="2252663"/>
          <p14:tracePt t="17217" x="2816225" y="2227263"/>
          <p14:tracePt t="17228" x="2816225" y="2201863"/>
          <p14:tracePt t="17241" x="2828925" y="2190750"/>
          <p14:tracePt t="17248" x="2841625" y="2165350"/>
          <p14:tracePt t="17258" x="2841625" y="2152650"/>
          <p14:tracePt t="17267" x="2841625" y="2139950"/>
          <p14:tracePt t="17278" x="2841625" y="2114550"/>
          <p14:tracePt t="17287" x="2841625" y="2101850"/>
          <p14:tracePt t="17298" x="2841625" y="2089150"/>
          <p14:tracePt t="17317" x="2841625" y="2065338"/>
          <p14:tracePt t="17327" x="2841625" y="2052638"/>
          <p14:tracePt t="17336" x="2841625" y="2014538"/>
          <p14:tracePt t="17346" x="2828925" y="1978025"/>
          <p14:tracePt t="17357" x="2828925" y="1965325"/>
          <p14:tracePt t="17366" x="2816225" y="1939925"/>
          <p14:tracePt t="17378" x="2816225" y="1927225"/>
          <p14:tracePt t="17388" x="2803525" y="1914525"/>
          <p14:tracePt t="17398" x="2778125" y="1914525"/>
          <p14:tracePt t="17406" x="2767013" y="1901825"/>
          <p14:tracePt t="17416" x="2754313" y="1889125"/>
          <p14:tracePt t="17426" x="2728913" y="1865313"/>
          <p14:tracePt t="17437" x="2690813" y="1852613"/>
          <p14:tracePt t="17446" x="2654300" y="1839913"/>
          <p14:tracePt t="17456" x="2628900" y="1827213"/>
          <p14:tracePt t="17465" x="2590800" y="1827213"/>
          <p14:tracePt t="17477" x="2565400" y="1827213"/>
          <p14:tracePt t="17486" x="2528888" y="1814513"/>
          <p14:tracePt t="17496" x="2503488" y="1814513"/>
          <p14:tracePt t="17507" x="2478088" y="1814513"/>
          <p14:tracePt t="17515" x="2452688" y="1814513"/>
          <p14:tracePt t="17536" x="2416175" y="1814513"/>
          <p14:tracePt t="17545" x="2378075" y="1814513"/>
          <p14:tracePt t="17561" x="2365375" y="1814513"/>
          <p14:tracePt t="17567" x="2328863" y="1814513"/>
          <p14:tracePt t="17576" x="2290763" y="1814513"/>
          <p14:tracePt t="17584" x="2278063" y="1814513"/>
          <p14:tracePt t="17596" x="2252663" y="1814513"/>
          <p14:tracePt t="17605" x="2228850" y="1814513"/>
          <p14:tracePt t="17615" x="2216150" y="1827213"/>
          <p14:tracePt t="17624" x="2203450" y="1827213"/>
          <p14:tracePt t="17634" x="2178050" y="1839913"/>
          <p14:tracePt t="17645" x="2165350" y="1852613"/>
          <p14:tracePt t="17654" x="2152650" y="1852613"/>
          <p14:tracePt t="17663" x="2127250" y="1865313"/>
          <p14:tracePt t="17674" x="2116138" y="1865313"/>
          <p14:tracePt t="17684" x="2103438" y="1876425"/>
          <p14:tracePt t="17693" x="2078038" y="1889125"/>
          <p14:tracePt t="17704" x="2065338" y="1901825"/>
          <p14:tracePt t="17723" x="2052638" y="1914525"/>
          <p14:tracePt t="17734" x="2039938" y="1927225"/>
          <p14:tracePt t="17743" x="2027238" y="1939925"/>
          <p14:tracePt t="17755" x="2027238" y="1965325"/>
          <p14:tracePt t="17766" x="2027238" y="1989138"/>
          <p14:tracePt t="17774" x="2027238" y="2039938"/>
          <p14:tracePt t="17788" x="2027238" y="2065338"/>
          <p14:tracePt t="17794" x="2027238" y="2114550"/>
          <p14:tracePt t="17803" x="2027238" y="2139950"/>
          <p14:tracePt t="17813" x="2027238" y="2152650"/>
          <p14:tracePt t="17824" x="2027238" y="2178050"/>
          <p14:tracePt t="17836" x="2027238" y="2201863"/>
          <p14:tracePt t="17843" x="2027238" y="2214563"/>
          <p14:tracePt t="17854" x="2027238" y="2227263"/>
          <p14:tracePt t="17863" x="2027238" y="2252663"/>
          <p14:tracePt t="17873" x="2027238" y="2265363"/>
          <p14:tracePt t="17884" x="2027238" y="2278063"/>
          <p14:tracePt t="17892" x="2027238" y="2290763"/>
          <p14:tracePt t="17913" x="2027238" y="2303463"/>
          <p14:tracePt t="17922" x="2027238" y="2314575"/>
          <p14:tracePt t="17932" x="2027238" y="2327275"/>
          <p14:tracePt t="17953" x="2039938" y="2339975"/>
          <p14:tracePt t="17965" x="2039938" y="2352675"/>
          <p14:tracePt t="17971" x="2052638" y="2365375"/>
          <p14:tracePt t="17981" x="2052638" y="2378075"/>
          <p14:tracePt t="17992" x="2065338" y="2390775"/>
          <p14:tracePt t="18002" x="2065338" y="2403475"/>
          <p14:tracePt t="18011" x="2078038" y="2403475"/>
          <p14:tracePt t="18021" x="2078038" y="2414588"/>
          <p14:tracePt t="18032" x="2090738" y="2427288"/>
          <p14:tracePt t="18041" x="2090738" y="2439988"/>
          <p14:tracePt t="18051" x="2103438" y="2439988"/>
          <p14:tracePt t="18061" x="2103438" y="2452688"/>
          <p14:tracePt t="18072" x="2116138" y="2465388"/>
          <p14:tracePt t="18093" x="2127250" y="2465388"/>
          <p14:tracePt t="18103" x="2127250" y="2478088"/>
          <p14:tracePt t="18112" x="2139950" y="2503488"/>
          <p14:tracePt t="18122" x="2152650" y="2503488"/>
          <p14:tracePt t="18130" x="2152650" y="2516188"/>
          <p14:tracePt t="18150" x="2165350" y="2516188"/>
          <p14:tracePt t="18160" x="2178050" y="2516188"/>
          <p14:tracePt t="18169" x="2190750" y="2527300"/>
          <p14:tracePt t="18190" x="2216150" y="2540000"/>
          <p14:tracePt t="18200" x="2228850" y="2540000"/>
          <p14:tracePt t="18211" x="2239963" y="2552700"/>
          <p14:tracePt t="18219" x="2265363" y="2552700"/>
          <p14:tracePt t="18230" x="2278063" y="2552700"/>
          <p14:tracePt t="18240" x="2290763" y="2552700"/>
          <p14:tracePt t="18249" x="2303463" y="2552700"/>
          <p14:tracePt t="18271" x="2316163" y="2552700"/>
          <p14:tracePt t="18300" x="2328863" y="2552700"/>
          <p14:tracePt t="18310" x="2339975" y="2552700"/>
          <p14:tracePt t="18329" x="2352675" y="2552700"/>
          <p14:tracePt t="19192" x="2352675" y="2578100"/>
          <p14:tracePt t="19202" x="2339975" y="2640013"/>
          <p14:tracePt t="19211" x="2328863" y="2690813"/>
          <p14:tracePt t="19221" x="2290763" y="2790825"/>
          <p14:tracePt t="19232" x="2239963" y="2916238"/>
          <p14:tracePt t="19242" x="2116138" y="3065463"/>
          <p14:tracePt t="19252" x="2052638" y="3203575"/>
          <p14:tracePt t="19261" x="1952625" y="3367088"/>
          <p14:tracePt t="19271" x="1865313" y="3503613"/>
          <p14:tracePt t="19282" x="1790700" y="3641725"/>
          <p14:tracePt t="19291" x="1765300" y="3716338"/>
          <p14:tracePt t="19301" x="1739900" y="3767138"/>
          <p14:tracePt t="19312" x="1714500" y="3803650"/>
          <p14:tracePt t="19321" x="1689100" y="3829050"/>
          <p14:tracePt t="19380" x="1689100" y="3841750"/>
          <p14:tracePt t="19432" x="1701800" y="3841750"/>
          <p14:tracePt t="19538" x="1714500" y="3841750"/>
          <p14:tracePt t="19550" x="1727200" y="3841750"/>
          <p14:tracePt t="19579" x="1752600" y="3841750"/>
          <p14:tracePt t="19590" x="1801813" y="3829050"/>
          <p14:tracePt t="19599" x="1852613" y="3816350"/>
          <p14:tracePt t="19609" x="1903413" y="3816350"/>
          <p14:tracePt t="19619" x="1952625" y="3803650"/>
          <p14:tracePt t="19629" x="1978025" y="3792538"/>
          <p14:tracePt t="19639" x="2003425" y="3792538"/>
          <p14:tracePt t="19648" x="2027238" y="3792538"/>
          <p14:tracePt t="19658" x="2065338" y="3792538"/>
          <p14:tracePt t="19669" x="2065338" y="3779838"/>
          <p14:tracePt t="19680" x="2090738" y="3767138"/>
          <p14:tracePt t="19689" x="2139950" y="3754438"/>
          <p14:tracePt t="19700" x="2165350" y="3741738"/>
          <p14:tracePt t="19707" x="2228850" y="3729038"/>
          <p14:tracePt t="19719" x="2278063" y="3703638"/>
          <p14:tracePt t="19728" x="2328863" y="3692525"/>
          <p14:tracePt t="19737" x="2403475" y="3667125"/>
          <p14:tracePt t="19747" x="2452688" y="3641725"/>
          <p14:tracePt t="19758" x="2478088" y="3629025"/>
          <p14:tracePt t="19767" x="2516188" y="3603625"/>
          <p14:tracePt t="19777" x="2541588" y="3590925"/>
          <p14:tracePt t="19788" x="2578100" y="3579813"/>
          <p14:tracePt t="19798" x="2590800" y="3567113"/>
          <p14:tracePt t="19808" x="2616200" y="3554413"/>
          <p14:tracePt t="19822" x="2628900" y="3541713"/>
          <p14:tracePt t="19827" x="2641600" y="3541713"/>
          <p14:tracePt t="19837" x="2667000" y="3529013"/>
          <p14:tracePt t="19847" x="2678113" y="3529013"/>
          <p14:tracePt t="19856" x="2703513" y="3516313"/>
          <p14:tracePt t="19866" x="2728913" y="3503613"/>
          <p14:tracePt t="19877" x="2741613" y="3503613"/>
          <p14:tracePt t="19887" x="2754313" y="3490913"/>
          <p14:tracePt t="19896" x="2778125" y="3490913"/>
          <p14:tracePt t="19908" x="2816225" y="3490913"/>
          <p14:tracePt t="19919" x="2828925" y="3490913"/>
          <p14:tracePt t="19928" x="2854325" y="3490913"/>
          <p14:tracePt t="19937" x="2890838" y="3490913"/>
          <p14:tracePt t="19948" x="2903538" y="3490913"/>
          <p14:tracePt t="19957" x="2941638" y="3490913"/>
          <p14:tracePt t="19971" x="2979738" y="3490913"/>
          <p14:tracePt t="19976" x="2992438" y="3490913"/>
          <p14:tracePt t="19985" x="3028950" y="3490913"/>
          <p14:tracePt t="19996" x="3067050" y="3479800"/>
          <p14:tracePt t="20005" x="3092450" y="3479800"/>
          <p14:tracePt t="20016" x="3116263" y="3479800"/>
          <p14:tracePt t="20026" x="3154363" y="3467100"/>
          <p14:tracePt t="20035" x="3179763" y="3467100"/>
          <p14:tracePt t="20045" x="3216275" y="3454400"/>
          <p14:tracePt t="20055" x="3241675" y="3441700"/>
          <p14:tracePt t="20066" x="3267075" y="3441700"/>
          <p14:tracePt t="20077" x="3305175" y="3429000"/>
          <p14:tracePt t="20087" x="3341688" y="3416300"/>
          <p14:tracePt t="20094" x="3354388" y="3416300"/>
          <p14:tracePt t="20105" x="3392488" y="3403600"/>
          <p14:tracePt t="20117" x="3417888" y="3403600"/>
          <p14:tracePt t="20124" x="3429000" y="3390900"/>
          <p14:tracePt t="20134" x="3441700" y="3390900"/>
          <p14:tracePt t="20146" x="3454400" y="3378200"/>
          <p14:tracePt t="20154" x="3479800" y="3367088"/>
          <p14:tracePt t="20164" x="3492500" y="3367088"/>
          <p14:tracePt t="20174" x="3505200" y="3367088"/>
          <p14:tracePt t="20206" x="3517900" y="3367088"/>
          <p14:tracePt t="20213" x="3530600" y="3367088"/>
          <p14:tracePt t="20234" x="3541713" y="3367088"/>
          <p14:tracePt t="20591" x="3567113" y="3367088"/>
          <p14:tracePt t="20601" x="3605213" y="3367088"/>
          <p14:tracePt t="20610" x="3630613" y="3378200"/>
          <p14:tracePt t="20622" x="3679825" y="3378200"/>
          <p14:tracePt t="20630" x="3767138" y="3378200"/>
          <p14:tracePt t="20640" x="3856038" y="3378200"/>
          <p14:tracePt t="20650" x="3956050" y="3378200"/>
          <p14:tracePt t="20660" x="4068763" y="3378200"/>
          <p14:tracePt t="20672" x="4156075" y="3378200"/>
          <p14:tracePt t="20682" x="4243388" y="3378200"/>
          <p14:tracePt t="20691" x="4330700" y="3378200"/>
          <p14:tracePt t="20700" x="4443413" y="3378200"/>
          <p14:tracePt t="20711" x="4530725" y="3378200"/>
          <p14:tracePt t="20719" x="4594225" y="3378200"/>
          <p14:tracePt t="20731" x="4656138" y="3378200"/>
          <p14:tracePt t="20744" x="4719638" y="3378200"/>
          <p14:tracePt t="20752" x="4794250" y="3378200"/>
          <p14:tracePt t="20760" x="4806950" y="3378200"/>
          <p14:tracePt t="20769" x="4843463" y="3378200"/>
          <p14:tracePt t="20779" x="4894263" y="3378200"/>
          <p14:tracePt t="20789" x="4919663" y="3378200"/>
          <p14:tracePt t="20800" x="4945063" y="3378200"/>
          <p14:tracePt t="20809" x="4968875" y="3378200"/>
          <p14:tracePt t="20820" x="4981575" y="3378200"/>
          <p14:tracePt t="20830" x="4994275" y="3378200"/>
          <p14:tracePt t="20839" x="5019675" y="3378200"/>
          <p14:tracePt t="20850" x="5032375" y="3378200"/>
          <p14:tracePt t="20876" x="5045075" y="3390900"/>
          <p14:tracePt t="21654" x="5057775" y="3390900"/>
          <p14:tracePt t="21662" x="5068888" y="3403600"/>
          <p14:tracePt t="21672" x="5119688" y="3403600"/>
          <p14:tracePt t="21684" x="5145088" y="3416300"/>
          <p14:tracePt t="21692" x="5181600" y="3416300"/>
          <p14:tracePt t="21702" x="5232400" y="3429000"/>
          <p14:tracePt t="21713" x="5257800" y="3429000"/>
          <p14:tracePt t="21726" x="5307013" y="3441700"/>
          <p14:tracePt t="21733" x="5383213" y="3441700"/>
          <p14:tracePt t="21743" x="5445125" y="3441700"/>
          <p14:tracePt t="21751" x="5495925" y="3441700"/>
          <p14:tracePt t="21761" x="5519738" y="3441700"/>
          <p14:tracePt t="21773" x="5557838" y="3441700"/>
          <p14:tracePt t="21783" x="5595938" y="3441700"/>
          <p14:tracePt t="21792" x="5619750" y="3441700"/>
          <p14:tracePt t="21803" x="5683250" y="3441700"/>
          <p14:tracePt t="21812" x="5708650" y="3441700"/>
          <p14:tracePt t="21820" x="5732463" y="3441700"/>
          <p14:tracePt t="21832" x="5745163" y="3441700"/>
          <p14:tracePt t="21841" x="5770563" y="3441700"/>
          <p14:tracePt t="21851" x="5808663" y="3441700"/>
          <p14:tracePt t="21862" x="5832475" y="3441700"/>
          <p14:tracePt t="21872" x="5857875" y="3441700"/>
          <p14:tracePt t="21883" x="5895975" y="3441700"/>
          <p14:tracePt t="21897" x="5908675" y="3441700"/>
          <p14:tracePt t="21900" x="5921375" y="3454400"/>
          <p14:tracePt t="21910" x="5957888" y="3454400"/>
          <p14:tracePt t="21921" x="5970588" y="3454400"/>
          <p14:tracePt t="21930" x="5995988" y="3454400"/>
          <p14:tracePt t="21940" x="5995988" y="3467100"/>
          <p14:tracePt t="21950" x="6021388" y="3467100"/>
          <p14:tracePt t="21960" x="6034088" y="3467100"/>
          <p14:tracePt t="21970" x="6045200" y="3467100"/>
          <p14:tracePt t="21982" x="6070600" y="3467100"/>
          <p14:tracePt t="21992" x="6083300" y="3467100"/>
          <p14:tracePt t="22002" x="6096000" y="3467100"/>
          <p14:tracePt t="22012" x="6121400" y="3467100"/>
          <p14:tracePt t="22021" x="6134100" y="3467100"/>
          <p14:tracePt t="22031" x="6170613" y="3467100"/>
          <p14:tracePt t="22041" x="6183313" y="3467100"/>
          <p14:tracePt t="22051" x="6221413" y="3467100"/>
          <p14:tracePt t="22058" x="6259513" y="3467100"/>
          <p14:tracePt t="22069" x="6270625" y="3467100"/>
          <p14:tracePt t="22079" x="6321425" y="3467100"/>
          <p14:tracePt t="22088" x="6370638" y="3467100"/>
          <p14:tracePt t="22099" x="6421438" y="3467100"/>
          <p14:tracePt t="22108" x="6446838" y="3467100"/>
          <p14:tracePt t="22120" x="6483350" y="3467100"/>
          <p14:tracePt t="22130" x="6521450" y="3467100"/>
          <p14:tracePt t="22138" x="6559550" y="3467100"/>
          <p14:tracePt t="22151" x="6608763" y="3467100"/>
          <p14:tracePt t="22159" x="6634163" y="3467100"/>
          <p14:tracePt t="22168" x="6684963" y="3467100"/>
          <p14:tracePt t="22179" x="6721475" y="3467100"/>
          <p14:tracePt t="22188" x="6772275" y="3467100"/>
          <p14:tracePt t="22200" x="6797675" y="3467100"/>
          <p14:tracePt t="22208" x="6834188" y="3467100"/>
          <p14:tracePt t="22219" x="6884988" y="3467100"/>
          <p14:tracePt t="22227" x="6934200" y="3467100"/>
          <p14:tracePt t="22238" x="6972300" y="3467100"/>
          <p14:tracePt t="22249" x="6985000" y="3467100"/>
          <p14:tracePt t="22258" x="7021513" y="3467100"/>
          <p14:tracePt t="22269" x="7059613" y="3467100"/>
          <p14:tracePt t="22280" x="7085013" y="3467100"/>
          <p14:tracePt t="22287" x="7123113" y="3467100"/>
          <p14:tracePt t="22297" x="7159625" y="3467100"/>
          <p14:tracePt t="22307" x="7185025" y="3467100"/>
          <p14:tracePt t="22317" x="7210425" y="3467100"/>
          <p14:tracePt t="22327" x="7235825" y="3454400"/>
          <p14:tracePt t="22338" x="7246938" y="3454400"/>
          <p14:tracePt t="22346" x="7259638" y="3454400"/>
          <p14:tracePt t="22357" x="7285038" y="3454400"/>
          <p14:tracePt t="22367" x="7297738" y="3454400"/>
          <p14:tracePt t="22376" x="7310438" y="3454400"/>
          <p14:tracePt t="22398" x="7323138" y="3454400"/>
          <p14:tracePt t="22407" x="7335838" y="3454400"/>
          <p14:tracePt t="22437" x="7348538" y="3454400"/>
          <p14:tracePt t="22456" x="7359650" y="3454400"/>
          <p14:tracePt t="22465" x="7372350" y="3454400"/>
          <p14:tracePt t="22496" x="7385050" y="3454400"/>
          <p14:tracePt t="22520" x="7397750" y="3454400"/>
          <p14:tracePt t="23054" x="7397750" y="3441700"/>
          <p14:tracePt t="23062" x="7397750" y="3429000"/>
          <p14:tracePt t="23072" x="7435850" y="3429000"/>
          <p14:tracePt t="23081" x="7459663" y="3416300"/>
          <p14:tracePt t="23102" x="7497763" y="3416300"/>
          <p14:tracePt t="23110" x="7535863" y="3403600"/>
          <p14:tracePt t="23121" x="7561263" y="3403600"/>
          <p14:tracePt t="23133" x="7610475" y="3403600"/>
          <p14:tracePt t="23140" x="7685088" y="3403600"/>
          <p14:tracePt t="23150" x="7797800" y="3403600"/>
          <p14:tracePt t="23162" x="7948613" y="3403600"/>
          <p14:tracePt t="23172" x="8048625" y="3403600"/>
          <p14:tracePt t="23182" x="8135938" y="3403600"/>
          <p14:tracePt t="23191" x="8199438" y="3403600"/>
          <p14:tracePt t="23201" x="8235950" y="3403600"/>
          <p14:tracePt t="23212" x="8248650" y="3403600"/>
          <p14:tracePt t="23222" x="8261350" y="3403600"/>
          <p14:tracePt t="23698" x="8223250" y="3403600"/>
          <p14:tracePt t="23705" x="8110538" y="3403600"/>
          <p14:tracePt t="23717" x="7961313" y="3429000"/>
          <p14:tracePt t="23727" x="7623175" y="3479800"/>
          <p14:tracePt t="23736" x="7123113" y="3529013"/>
          <p14:tracePt t="23746" x="6459538" y="3616325"/>
          <p14:tracePt t="23756" x="5821363" y="3703638"/>
          <p14:tracePt t="23767" x="5281613" y="3779838"/>
          <p14:tracePt t="23776" x="4794250" y="3803650"/>
          <p14:tracePt t="23787" x="4381500" y="3854450"/>
          <p14:tracePt t="23795" x="4056063" y="3879850"/>
          <p14:tracePt t="23806" x="3843338" y="3892550"/>
          <p14:tracePt t="23816" x="3679825" y="3892550"/>
          <p14:tracePt t="23825" x="3541713" y="3892550"/>
          <p14:tracePt t="23835" x="3454400" y="3892550"/>
          <p14:tracePt t="23846" x="3392488" y="3892550"/>
          <p14:tracePt t="23856" x="3367088" y="3892550"/>
          <p14:tracePt t="23864" x="3317875" y="3892550"/>
          <p14:tracePt t="23876" x="3305175" y="3892550"/>
          <p14:tracePt t="23885" x="3292475" y="3879850"/>
          <p14:tracePt t="23894" x="3267075" y="3879850"/>
          <p14:tracePt t="23906" x="3267075" y="3867150"/>
          <p14:tracePt t="23915" x="3254375" y="3867150"/>
          <p14:tracePt t="24004" x="3241675" y="3867150"/>
          <p14:tracePt t="24044" x="3228975" y="3867150"/>
          <p14:tracePt t="24055" x="3228975" y="3854450"/>
          <p14:tracePt t="24063" x="3216275" y="3854450"/>
          <p14:tracePt t="24084" x="3205163" y="3854450"/>
          <p14:tracePt t="24093" x="3205163" y="3841750"/>
          <p14:tracePt t="24102" x="3192463" y="3841750"/>
          <p14:tracePt t="24113" x="3167063" y="3829050"/>
          <p14:tracePt t="24123" x="3154363" y="3816350"/>
          <p14:tracePt t="24132" x="3128963" y="3816350"/>
          <p14:tracePt t="24142" x="3092450" y="3792538"/>
          <p14:tracePt t="24154" x="3041650" y="3779838"/>
          <p14:tracePt t="24165" x="2992438" y="3767138"/>
          <p14:tracePt t="24174" x="2941638" y="3754438"/>
          <p14:tracePt t="24182" x="2903538" y="3741738"/>
          <p14:tracePt t="24192" x="2879725" y="3741738"/>
          <p14:tracePt t="24202" x="2841625" y="3729038"/>
          <p14:tracePt t="24213" x="2816225" y="3716338"/>
          <p14:tracePt t="24221" x="2778125" y="3716338"/>
          <p14:tracePt t="24234" x="2754313" y="3703638"/>
          <p14:tracePt t="24243" x="2728913" y="3703638"/>
          <p14:tracePt t="24253" x="2690813" y="3703638"/>
          <p14:tracePt t="24264" x="2654300" y="3703638"/>
          <p14:tracePt t="24282" x="2628900" y="3703638"/>
          <p14:tracePt t="24292" x="2603500" y="3703638"/>
          <p14:tracePt t="24312" x="2590800" y="3703638"/>
          <p14:tracePt t="24322" x="2578100" y="3703638"/>
          <p14:tracePt t="24341" x="2578100" y="3692525"/>
          <p14:tracePt t="24351" x="2565400" y="3692525"/>
          <p14:tracePt t="24372" x="2554288" y="3692525"/>
          <p14:tracePt t="25531" x="2565400" y="3692525"/>
          <p14:tracePt t="25542" x="2603500" y="3692525"/>
          <p14:tracePt t="25552" x="2728913" y="3692525"/>
          <p14:tracePt t="25564" x="2841625" y="3692525"/>
          <p14:tracePt t="25574" x="2954338" y="3692525"/>
          <p14:tracePt t="25582" x="3054350" y="3679825"/>
          <p14:tracePt t="25591" x="3141663" y="3667125"/>
          <p14:tracePt t="25602" x="3228975" y="3667125"/>
          <p14:tracePt t="25610" x="3328988" y="3654425"/>
          <p14:tracePt t="25620" x="3429000" y="3641725"/>
          <p14:tracePt t="25631" x="3479800" y="3641725"/>
          <p14:tracePt t="25641" x="3541713" y="3641725"/>
          <p14:tracePt t="25650" x="3592513" y="3629025"/>
          <p14:tracePt t="25662" x="3679825" y="3629025"/>
          <p14:tracePt t="25670" x="3756025" y="3629025"/>
          <p14:tracePt t="25680" x="3817938" y="3629025"/>
          <p14:tracePt t="25690" x="3879850" y="3629025"/>
          <p14:tracePt t="25700" x="3917950" y="3629025"/>
          <p14:tracePt t="25712" x="3968750" y="3629025"/>
          <p14:tracePt t="25723" x="4005263" y="3629025"/>
          <p14:tracePt t="25730" x="4056063" y="3629025"/>
          <p14:tracePt t="25739" x="4081463" y="3629025"/>
          <p14:tracePt t="25750" x="4117975" y="3629025"/>
          <p14:tracePt t="25759" x="4143375" y="3629025"/>
          <p14:tracePt t="25769" x="4156075" y="3629025"/>
          <p14:tracePt t="25781" x="4181475" y="3629025"/>
          <p14:tracePt t="25789" x="4192588" y="3629025"/>
          <p14:tracePt t="25799" x="4205288" y="3629025"/>
          <p14:tracePt t="25809" x="4230688" y="3629025"/>
          <p14:tracePt t="25831" x="4243388" y="3629025"/>
          <p14:tracePt t="25842" x="4256088" y="3629025"/>
          <p14:tracePt t="25850" x="4268788" y="3629025"/>
          <p14:tracePt t="25869" x="4281488" y="3629025"/>
          <p14:tracePt t="25879" x="4294188" y="3629025"/>
          <p14:tracePt t="25888" x="4305300" y="3629025"/>
          <p14:tracePt t="25899" x="4318000" y="3629025"/>
          <p14:tracePt t="25909" x="4330700" y="3629025"/>
          <p14:tracePt t="25929" x="4343400" y="3629025"/>
          <p14:tracePt t="25967" x="4356100" y="3629025"/>
          <p14:tracePt t="25973" x="4368800" y="3629025"/>
          <p14:tracePt t="25999" x="4381500" y="3629025"/>
          <p14:tracePt t="26019" x="4406900" y="3629025"/>
          <p14:tracePt t="26047" x="4418013" y="3629025"/>
          <p14:tracePt t="26057" x="4430713" y="3629025"/>
          <p14:tracePt t="26317" x="4456113" y="3629025"/>
          <p14:tracePt t="26331" x="4494213" y="3629025"/>
          <p14:tracePt t="26337" x="4568825" y="3590925"/>
          <p14:tracePt t="26346" x="4694238" y="3579813"/>
          <p14:tracePt t="26354" x="4894263" y="3541713"/>
          <p14:tracePt t="26365" x="5194300" y="3479800"/>
          <p14:tracePt t="26375" x="5595938" y="3354388"/>
          <p14:tracePt t="26385" x="6157913" y="3216275"/>
          <p14:tracePt t="26395" x="6884988" y="3041650"/>
          <p14:tracePt t="26406" x="7648575" y="2916238"/>
          <p14:tracePt t="26415" x="8499475" y="2752725"/>
          <p14:tracePt t="26427" x="9563100" y="2590800"/>
          <p14:tracePt t="26435" x="10364788" y="2503488"/>
          <p14:tracePt t="26446" x="10664825" y="2478088"/>
          <p14:tracePt t="26455" x="11253788" y="2427288"/>
          <p14:tracePt t="26466" x="11791950" y="2378075"/>
          <p14:tracePt t="26474" x="12066588" y="2352675"/>
          <p14:tracePt t="26862" x="12004675" y="2352675"/>
          <p14:tracePt t="26871" x="11853863" y="2378075"/>
          <p14:tracePt t="26882" x="11728450" y="2378075"/>
          <p14:tracePt t="26890" x="11591925" y="2378075"/>
          <p14:tracePt t="26900" x="11503025" y="2378075"/>
          <p14:tracePt t="26911" x="11415713" y="2378075"/>
          <p14:tracePt t="26921" x="11328400" y="2378075"/>
          <p14:tracePt t="26932" x="11266488" y="2378075"/>
          <p14:tracePt t="26946" x="11228388" y="2378075"/>
          <p14:tracePt t="26970" x="11153775" y="2378075"/>
          <p14:tracePt t="26989" x="11141075" y="2378075"/>
          <p14:tracePt t="27010" x="11128375" y="2378075"/>
          <p14:tracePt t="27019" x="11115675" y="2378075"/>
          <p14:tracePt t="27049" x="11102975" y="2378075"/>
          <p14:tracePt t="27070" x="11090275" y="2378075"/>
          <p14:tracePt t="27079" x="11077575" y="2378075"/>
          <p14:tracePt t="27110" x="11064875" y="2378075"/>
          <p14:tracePt t="27128" x="11052175" y="2378075"/>
          <p14:tracePt t="27834" x="11041063" y="2378075"/>
          <p14:tracePt t="27843" x="11028363" y="2378075"/>
          <p14:tracePt t="27853" x="11015663" y="2365375"/>
          <p14:tracePt t="27863" x="11015663" y="2352675"/>
          <p14:tracePt t="27873" x="11002963" y="2352675"/>
          <p14:tracePt t="27894" x="10990263" y="2352675"/>
          <p14:tracePt t="27903" x="10977563" y="2352675"/>
          <p14:tracePt t="27935" x="10964863" y="2352675"/>
          <p14:tracePt t="27943" x="10952163" y="2352675"/>
          <p14:tracePt t="28012" x="10939463" y="2339975"/>
          <p14:tracePt t="28031" x="10928350" y="2327275"/>
          <p14:tracePt t="28041" x="10915650" y="2327275"/>
          <p14:tracePt t="28053" x="10915650" y="2314575"/>
          <p14:tracePt t="28061" x="10890250" y="2314575"/>
          <p14:tracePt t="28072" x="10864850" y="2314575"/>
          <p14:tracePt t="28081" x="10864850" y="2303463"/>
          <p14:tracePt t="28091" x="10839450" y="2303463"/>
          <p14:tracePt t="28102" x="10815638" y="2290763"/>
          <p14:tracePt t="28111" x="10790238" y="2290763"/>
          <p14:tracePt t="28122" x="10752138" y="2290763"/>
          <p14:tracePt t="28132" x="10715625" y="2278063"/>
          <p14:tracePt t="28142" x="10690225" y="2278063"/>
          <p14:tracePt t="28153" x="10677525" y="2265363"/>
          <p14:tracePt t="28161" x="10652125" y="2265363"/>
          <p14:tracePt t="28172" x="10639425" y="2265363"/>
          <p14:tracePt t="28180" x="10626725" y="2265363"/>
          <p14:tracePt t="28191" x="10614025" y="2265363"/>
          <p14:tracePt t="28210" x="10602913" y="2265363"/>
          <p14:tracePt t="28240" x="10590213" y="2265363"/>
          <p14:tracePt t="28251" x="10577513" y="2265363"/>
          <p14:tracePt t="28349" x="10564813" y="2252663"/>
          <p14:tracePt t="28379" x="10552113" y="2239963"/>
          <p14:tracePt t="28399" x="10539413" y="2227263"/>
          <p14:tracePt t="28410" x="10526713" y="2227263"/>
          <p14:tracePt t="28438" x="10514013" y="2227263"/>
          <p14:tracePt t="28448" x="10502900" y="2214563"/>
          <p14:tracePt t="28518" x="10502900" y="2201863"/>
          <p14:tracePt t="28548" x="10502900" y="2190750"/>
          <p14:tracePt t="28588" x="10502900" y="2178050"/>
          <p14:tracePt t="28600" x="10514013" y="2178050"/>
          <p14:tracePt t="28609" x="10514013" y="2165350"/>
          <p14:tracePt t="28619" x="10539413" y="2165350"/>
          <p14:tracePt t="28628" x="10552113" y="2165350"/>
          <p14:tracePt t="28649" x="10552113" y="2152650"/>
          <p14:tracePt t="28656" x="10564813" y="2152650"/>
          <p14:tracePt t="28667" x="10577513" y="2139950"/>
          <p14:tracePt t="28677" x="10590213" y="2139950"/>
          <p14:tracePt t="28686" x="10590213" y="2127250"/>
          <p14:tracePt t="28697" x="10602913" y="2127250"/>
          <p14:tracePt t="28716" x="10626725" y="2114550"/>
          <p14:tracePt t="28728" x="10639425" y="2114550"/>
          <p14:tracePt t="28737" x="10652125" y="2101850"/>
          <p14:tracePt t="28747" x="10664825" y="2101850"/>
          <p14:tracePt t="28760" x="10677525" y="2089150"/>
          <p14:tracePt t="28768" x="10690225" y="2089150"/>
          <p14:tracePt t="28787" x="10715625" y="2089150"/>
          <p14:tracePt t="28795" x="10715625" y="2078038"/>
          <p14:tracePt t="28806" x="10715625" y="2065338"/>
          <p14:tracePt t="28816" x="10739438" y="2052638"/>
          <p14:tracePt t="28826" x="10752138" y="2052638"/>
          <p14:tracePt t="28846" x="10764838" y="2039938"/>
          <p14:tracePt t="28857" x="10790238" y="2039938"/>
          <p14:tracePt t="28866" x="10790238" y="2027238"/>
          <p14:tracePt t="28887" x="10802938" y="2014538"/>
          <p14:tracePt t="28896" x="10815638" y="2014538"/>
          <p14:tracePt t="28918" x="10828338" y="2014538"/>
          <p14:tracePt t="28925" x="10828338" y="2001838"/>
          <p14:tracePt t="28935" x="10839450" y="2001838"/>
          <p14:tracePt t="28945" x="10839450" y="1989138"/>
          <p14:tracePt t="28955" x="10852150" y="1989138"/>
          <p14:tracePt t="28964" x="10864850" y="1978025"/>
          <p14:tracePt t="28994" x="10877550" y="1978025"/>
          <p14:tracePt t="29005" x="10890250" y="1965325"/>
          <p14:tracePt t="29036" x="10902950" y="1952625"/>
          <p14:tracePt t="29043" x="10915650" y="1952625"/>
          <p14:tracePt t="29063" x="10928350" y="1952625"/>
          <p14:tracePt t="29084" x="10928350" y="1939925"/>
          <p14:tracePt t="29094" x="10939463" y="1939925"/>
          <p14:tracePt t="29104" x="10952163" y="1927225"/>
          <p14:tracePt t="29113" x="10964863" y="1927225"/>
          <p14:tracePt t="29124" x="10964863" y="1914525"/>
          <p14:tracePt t="29144" x="10977563" y="1914525"/>
          <p14:tracePt t="29163" x="10990263" y="1914525"/>
          <p14:tracePt t="29184" x="10990263" y="1901825"/>
          <p14:tracePt t="29192" x="11002963" y="1901825"/>
          <p14:tracePt t="29203" x="11015663" y="1889125"/>
          <p14:tracePt t="29212" x="11028363" y="1889125"/>
          <p14:tracePt t="29222" x="11028363" y="1876425"/>
          <p14:tracePt t="29243" x="11052175" y="1876425"/>
          <p14:tracePt t="29263" x="11064875" y="1876425"/>
          <p14:tracePt t="29295" x="11077575" y="1876425"/>
          <p14:tracePt t="29305" x="11090275" y="1865313"/>
          <p14:tracePt t="29322" x="11102975" y="1865313"/>
          <p14:tracePt t="29351" x="11115675" y="1865313"/>
          <p14:tracePt t="29362" x="11128375" y="1865313"/>
          <p14:tracePt t="29382" x="11141075" y="1865313"/>
          <p14:tracePt t="29411" x="11153775" y="1865313"/>
          <p14:tracePt t="29421" x="11164888" y="1865313"/>
          <p14:tracePt t="29451" x="11177588" y="1865313"/>
          <p14:tracePt t="29472" x="11190288" y="1865313"/>
          <p14:tracePt t="29483" x="11202988" y="1865313"/>
          <p14:tracePt t="29510" x="11215688" y="1865313"/>
          <p14:tracePt t="29531" x="11215688" y="1852613"/>
          <p14:tracePt t="29569" x="11228388" y="1852613"/>
          <p14:tracePt t="29579" x="11241088" y="1852613"/>
          <p14:tracePt t="29639" x="11253788" y="1852613"/>
          <p14:tracePt t="29847" x="11228388" y="1852613"/>
          <p14:tracePt t="29858" x="11202988" y="1852613"/>
          <p14:tracePt t="29867" x="11190288" y="1852613"/>
          <p14:tracePt t="29878" x="11177588" y="1865313"/>
          <p14:tracePt t="29887" x="11164888" y="1865313"/>
          <p14:tracePt t="29898" x="11153775" y="1876425"/>
          <p14:tracePt t="29908" x="11128375" y="1876425"/>
          <p14:tracePt t="29917" x="11115675" y="1876425"/>
          <p14:tracePt t="29927" x="11102975" y="1889125"/>
          <p14:tracePt t="29936" x="11077575" y="1889125"/>
          <p14:tracePt t="29947" x="11064875" y="1901825"/>
          <p14:tracePt t="29958" x="11052175" y="1901825"/>
          <p14:tracePt t="29980" x="11015663" y="1927225"/>
          <p14:tracePt t="29986" x="11002963" y="1927225"/>
          <p14:tracePt t="29996" x="10977563" y="1939925"/>
          <p14:tracePt t="30007" x="10964863" y="1939925"/>
          <p14:tracePt t="30015" x="10952163" y="1939925"/>
          <p14:tracePt t="30026" x="10928350" y="1939925"/>
          <p14:tracePt t="30038" x="10915650" y="1952625"/>
          <p14:tracePt t="30047" x="10902950" y="1952625"/>
          <p14:tracePt t="30059" x="10902950" y="1965325"/>
          <p14:tracePt t="30077" x="10890250" y="1965325"/>
          <p14:tracePt t="30088" x="10877550" y="1965325"/>
          <p14:tracePt t="30105" x="10877550" y="1978025"/>
          <p14:tracePt t="30125" x="10864850" y="1978025"/>
          <p14:tracePt t="30136" x="10852150" y="1989138"/>
          <p14:tracePt t="30155" x="10839450" y="1989138"/>
          <p14:tracePt t="30433" x="10839450" y="2001838"/>
          <p14:tracePt t="31607" x="10839450" y="2014538"/>
          <p14:tracePt t="31633" x="10839450" y="2027238"/>
          <p14:tracePt t="31663" x="10839450" y="2039938"/>
          <p14:tracePt t="31703" x="10839450" y="2052638"/>
          <p14:tracePt t="31712" x="10839450" y="2065338"/>
          <p14:tracePt t="31723" x="10852150" y="2089150"/>
          <p14:tracePt t="31733" x="10852150" y="2114550"/>
          <p14:tracePt t="31744" x="10864850" y="2139950"/>
          <p14:tracePt t="31752" x="10877550" y="2152650"/>
          <p14:tracePt t="31762" x="10877550" y="2165350"/>
          <p14:tracePt t="31772" x="10877550" y="2201863"/>
          <p14:tracePt t="31782" x="10877550" y="2214563"/>
          <p14:tracePt t="31792" x="10877550" y="2252663"/>
          <p14:tracePt t="31803" x="10877550" y="2278063"/>
          <p14:tracePt t="31811" x="10877550" y="2314575"/>
          <p14:tracePt t="31822" x="10877550" y="2390775"/>
          <p14:tracePt t="31832" x="10877550" y="2452688"/>
          <p14:tracePt t="31843" x="10877550" y="2503488"/>
          <p14:tracePt t="31852" x="10877550" y="2565400"/>
          <p14:tracePt t="31862" x="10864850" y="2627313"/>
          <p14:tracePt t="31871" x="10828338" y="2728913"/>
          <p14:tracePt t="31882" x="10815638" y="2790825"/>
          <p14:tracePt t="31891" x="10790238" y="2865438"/>
          <p14:tracePt t="31900" x="10752138" y="2941638"/>
          <p14:tracePt t="31911" x="10726738" y="3016250"/>
          <p14:tracePt t="31922" x="10702925" y="3065463"/>
          <p14:tracePt t="31932" x="10690225" y="3116263"/>
          <p14:tracePt t="31946" x="10664825" y="3154363"/>
          <p14:tracePt t="31951" x="10639425" y="3178175"/>
          <p14:tracePt t="31961" x="10626725" y="3178175"/>
          <p14:tracePt t="31970" x="10626725" y="3203575"/>
          <p14:tracePt t="31991" x="10614025" y="3216275"/>
          <p14:tracePt t="32041" x="10602913" y="3216275"/>
          <p14:tracePt t="32051" x="10590213" y="3228975"/>
          <p14:tracePt t="32063" x="10590213" y="3254375"/>
          <p14:tracePt t="32069" x="10590213" y="3267075"/>
          <p14:tracePt t="32079" x="10590213" y="3290888"/>
          <p14:tracePt t="32089" x="10577513" y="3316288"/>
          <p14:tracePt t="32101" x="10564813" y="3341688"/>
          <p14:tracePt t="32109" x="10564813" y="3367088"/>
          <p14:tracePt t="32120" x="10552113" y="3378200"/>
          <p14:tracePt t="32129" x="10552113" y="3403600"/>
          <p14:tracePt t="32139" x="10552113" y="3416300"/>
          <p14:tracePt t="32149" x="10539413" y="3441700"/>
          <p14:tracePt t="32159" x="10539413" y="3479800"/>
          <p14:tracePt t="32170" x="10539413" y="3490913"/>
          <p14:tracePt t="32181" x="10539413" y="3529013"/>
          <p14:tracePt t="32191" x="10539413" y="3554413"/>
          <p14:tracePt t="32200" x="10539413" y="3567113"/>
          <p14:tracePt t="32211" x="10539413" y="3590925"/>
          <p14:tracePt t="32220" x="10539413" y="3616325"/>
          <p14:tracePt t="32228" x="10539413" y="3629025"/>
          <p14:tracePt t="32238" x="10539413" y="3641725"/>
          <p14:tracePt t="32248" x="10539413" y="3654425"/>
          <p14:tracePt t="32269" x="10539413" y="3667125"/>
          <p14:tracePt t="32288" x="10539413" y="3679825"/>
          <p14:tracePt t="32319" x="10539413" y="3692525"/>
          <p14:tracePt t="32615" x="10539413" y="3679825"/>
          <p14:tracePt t="32635" x="10539413" y="3667125"/>
          <p14:tracePt t="32685" x="10539413" y="3654425"/>
          <p14:tracePt t="32714" x="10539413" y="3641725"/>
          <p14:tracePt t="32734" x="10539413" y="3629025"/>
          <p14:tracePt t="32755" x="10552113" y="3629025"/>
          <p14:tracePt t="32766" x="10552113" y="3616325"/>
          <p14:tracePt t="32775" x="10564813" y="3603625"/>
          <p14:tracePt t="32794" x="10564813" y="3590925"/>
          <p14:tracePt t="32803" x="10577513" y="3579813"/>
          <p14:tracePt t="32815" x="10590213" y="3567113"/>
          <p14:tracePt t="32834" x="10602913" y="3554413"/>
          <p14:tracePt t="32844" x="10602913" y="3541713"/>
          <p14:tracePt t="32855" x="10614025" y="3529013"/>
          <p14:tracePt t="32868" x="10626725" y="3516313"/>
          <p14:tracePt t="32875" x="10626725" y="3503613"/>
          <p14:tracePt t="32883" x="10626725" y="3490913"/>
          <p14:tracePt t="32894" x="10639425" y="3490913"/>
          <p14:tracePt t="32903" x="10652125" y="3479800"/>
          <p14:tracePt t="32913" x="10664825" y="3467100"/>
          <p14:tracePt t="32933" x="10664825" y="3454400"/>
          <p14:tracePt t="32942" x="10664825" y="3441700"/>
          <p14:tracePt t="32953" x="10664825" y="3429000"/>
          <p14:tracePt t="32975" x="10664825" y="3416300"/>
          <p14:tracePt t="32983" x="10664825" y="3403600"/>
          <p14:tracePt t="32993" x="10664825" y="3390900"/>
          <p14:tracePt t="33013" x="10664825" y="3378200"/>
          <p14:tracePt t="33022" x="10664825" y="3367088"/>
          <p14:tracePt t="33041" x="10664825" y="3354388"/>
          <p14:tracePt t="33094" x="10664825" y="3341688"/>
          <p14:tracePt t="33499" x="10664825" y="3328988"/>
          <p14:tracePt t="33518" x="10664825" y="3303588"/>
          <p14:tracePt t="33529" x="10652125" y="3216275"/>
          <p14:tracePt t="33538" x="10626725" y="3028950"/>
          <p14:tracePt t="33549" x="10626725" y="2765425"/>
          <p14:tracePt t="33558" x="10626725" y="2465388"/>
          <p14:tracePt t="33568" x="10652125" y="2214563"/>
          <p14:tracePt t="33579" x="10739438" y="1952625"/>
          <p14:tracePt t="33590" x="10790238" y="1752600"/>
          <p14:tracePt t="33597" x="10839450" y="1639888"/>
          <p14:tracePt t="33608" x="10864850" y="1552575"/>
          <p14:tracePt t="33617" x="10890250" y="1514475"/>
          <p14:tracePt t="33628" x="10902950" y="1476375"/>
          <p14:tracePt t="33638" x="10915650" y="1463675"/>
          <p14:tracePt t="33649" x="10928350" y="1463675"/>
          <p14:tracePt t="33669" x="10928350" y="1450975"/>
          <p14:tracePt t="33916" x="10928350" y="1463675"/>
          <p14:tracePt t="33926" x="10928350" y="1476375"/>
          <p14:tracePt t="33935" x="10928350" y="1489075"/>
          <p14:tracePt t="33945" x="10928350" y="1514475"/>
          <p14:tracePt t="33955" x="10928350" y="1539875"/>
          <p14:tracePt t="33975" x="10928350" y="1627188"/>
          <p14:tracePt t="33985" x="10915650" y="1701800"/>
          <p14:tracePt t="33994" x="10902950" y="1789113"/>
          <p14:tracePt t="34005" x="10864850" y="1927225"/>
          <p14:tracePt t="34014" x="10828338" y="2014538"/>
          <p14:tracePt t="34025" x="10802938" y="2101850"/>
          <p14:tracePt t="34034" x="10790238" y="2152650"/>
          <p14:tracePt t="34045" x="10777538" y="2227263"/>
          <p14:tracePt t="34054" x="10764838" y="2278063"/>
          <p14:tracePt t="34064" x="10752138" y="2314575"/>
          <p14:tracePt t="34075" x="10739438" y="2339975"/>
          <p14:tracePt t="34087" x="10739438" y="2365375"/>
          <p14:tracePt t="34098" x="10739438" y="2390775"/>
          <p14:tracePt t="34104" x="10726738" y="2403475"/>
          <p14:tracePt t="34113" x="10726738" y="2427288"/>
          <p14:tracePt t="34125" x="10726738" y="2439988"/>
          <p14:tracePt t="34133" x="10726738" y="2452688"/>
          <p14:tracePt t="34153" x="10726738" y="2465388"/>
          <p14:tracePt t="34163" x="10726738" y="2478088"/>
          <p14:tracePt t="34185" x="10726738" y="2503488"/>
          <p14:tracePt t="34194" x="10726738" y="2540000"/>
          <p14:tracePt t="34202" x="10726738" y="2603500"/>
          <p14:tracePt t="34212" x="10726738" y="2690813"/>
          <p14:tracePt t="34222" x="10726738" y="2790825"/>
          <p14:tracePt t="34233" x="10726738" y="2903538"/>
          <p14:tracePt t="34251" x="10726738" y="2990850"/>
          <p14:tracePt t="34254" x="10715625" y="3065463"/>
          <p14:tracePt t="34263" x="10702925" y="3154363"/>
          <p14:tracePt t="34272" x="10690225" y="3267075"/>
          <p14:tracePt t="34282" x="10664825" y="3367088"/>
          <p14:tracePt t="34291" x="10652125" y="3467100"/>
          <p14:tracePt t="34302" x="10639425" y="3529013"/>
          <p14:tracePt t="34311" x="10626725" y="3579813"/>
          <p14:tracePt t="34322" x="10614025" y="3616325"/>
          <p14:tracePt t="34332" x="10614025" y="3629025"/>
          <p14:tracePt t="34341" x="10614025" y="3654425"/>
          <p14:tracePt t="34353" x="10614025" y="3667125"/>
          <p14:tracePt t="34374" x="10614025" y="3679825"/>
          <p14:tracePt t="34966" x="10602913" y="3679825"/>
          <p14:tracePt t="35076" x="10602913" y="3641725"/>
          <p14:tracePt t="35085" x="10602913" y="3629025"/>
          <p14:tracePt t="35095" x="10602913" y="3590925"/>
          <p14:tracePt t="35106" x="10602913" y="3579813"/>
          <p14:tracePt t="35115" x="10602913" y="3567113"/>
          <p14:tracePt t="35126" x="10602913" y="3554413"/>
          <p14:tracePt t="35135" x="10602913" y="3541713"/>
          <p14:tracePt t="35155" x="10602913" y="3529013"/>
          <p14:tracePt t="35165" x="10614025" y="3516313"/>
          <p14:tracePt t="35184" x="10614025" y="3503613"/>
          <p14:tracePt t="35226" x="10626725" y="3503613"/>
          <p14:tracePt t="35236" x="10639425" y="3490913"/>
          <p14:tracePt t="35255" x="10652125" y="3479800"/>
          <p14:tracePt t="35264" x="10652125" y="3467100"/>
          <p14:tracePt t="35284" x="10664825" y="3441700"/>
          <p14:tracePt t="35293" x="10677525" y="3429000"/>
          <p14:tracePt t="35304" x="10690225" y="3429000"/>
          <p14:tracePt t="35314" x="10702925" y="3403600"/>
          <p14:tracePt t="35324" x="10726738" y="3378200"/>
          <p14:tracePt t="35334" x="10764838" y="3341688"/>
          <p14:tracePt t="35344" x="10790238" y="3328988"/>
          <p14:tracePt t="35354" x="10802938" y="3316288"/>
          <p14:tracePt t="35363" x="10802938" y="3303588"/>
          <p14:tracePt t="35375" x="10815638" y="3290888"/>
          <p14:tracePt t="35383" x="10828338" y="3278188"/>
          <p14:tracePt t="35404" x="10839450" y="3267075"/>
          <p14:tracePt t="35428" x="10852150" y="3254375"/>
          <p14:tracePt t="35442" x="10864850" y="3241675"/>
          <p14:tracePt t="35454" x="10877550" y="3241675"/>
          <p14:tracePt t="35462" x="10890250" y="3241675"/>
          <p14:tracePt t="35472" x="10915650" y="3241675"/>
          <p14:tracePt t="35484" x="10915650" y="3228975"/>
          <p14:tracePt t="35504" x="10928350" y="3216275"/>
          <p14:tracePt t="35514" x="10939463" y="3216275"/>
          <p14:tracePt t="35532" x="10952163" y="3216275"/>
          <p14:tracePt t="35561" x="10964863" y="3216275"/>
          <p14:tracePt t="35572" x="10977563" y="3216275"/>
          <p14:tracePt t="35591" x="10990263" y="3216275"/>
          <p14:tracePt t="35612" x="11002963" y="3216275"/>
          <p14:tracePt t="35633" x="11028363" y="3216275"/>
          <p14:tracePt t="35641" x="11028363" y="3228975"/>
          <p14:tracePt t="35661" x="11041063" y="3228975"/>
          <p14:tracePt t="35671" x="11064875" y="3228975"/>
          <p14:tracePt t="35680" x="11064875" y="3241675"/>
          <p14:tracePt t="35692" x="11064875" y="3254375"/>
          <p14:tracePt t="35702" x="11090275" y="3267075"/>
          <p14:tracePt t="35711" x="11102975" y="3267075"/>
          <p14:tracePt t="35720" x="11102975" y="3278188"/>
          <p14:tracePt t="35730" x="11128375" y="3290888"/>
          <p14:tracePt t="35740" x="11153775" y="3303588"/>
          <p14:tracePt t="35761" x="11177588" y="3316288"/>
          <p14:tracePt t="35771" x="11202988" y="3316288"/>
          <p14:tracePt t="35791" x="11228388" y="3316288"/>
          <p14:tracePt t="35801" x="11253788" y="3328988"/>
          <p14:tracePt t="35809" x="11253788" y="3341688"/>
          <p14:tracePt t="35820" x="11277600" y="3341688"/>
          <p14:tracePt t="35831" x="11303000" y="3354388"/>
          <p14:tracePt t="35851" x="11328400" y="3367088"/>
          <p14:tracePt t="35859" x="11353800" y="3367088"/>
          <p14:tracePt t="35880" x="11377613" y="3378200"/>
          <p14:tracePt t="35890" x="11403013" y="3378200"/>
          <p14:tracePt t="35900" x="11403013" y="3390900"/>
          <p14:tracePt t="35909" x="11415713" y="3390900"/>
          <p14:tracePt t="35919" x="11428413" y="3403600"/>
          <p14:tracePt t="35938" x="11441113" y="3403600"/>
          <p14:tracePt t="35958" x="11441113" y="3416300"/>
          <p14:tracePt t="35968" x="11453813" y="3416300"/>
          <p14:tracePt t="35978" x="11466513" y="3429000"/>
          <p14:tracePt t="36010" x="11479213" y="3429000"/>
          <p14:tracePt t="36019" x="11490325" y="3429000"/>
          <p14:tracePt t="36030" x="11490325" y="3441700"/>
          <p14:tracePt t="36038" x="11503025" y="3441700"/>
          <p14:tracePt t="36048" x="11503025" y="3454400"/>
          <p14:tracePt t="36057" x="11515725" y="3454400"/>
          <p14:tracePt t="36067" x="11515725" y="3467100"/>
          <p14:tracePt t="36077" x="11528425" y="3467100"/>
          <p14:tracePt t="36089" x="11541125" y="3467100"/>
          <p14:tracePt t="36109" x="11541125" y="3479800"/>
          <p14:tracePt t="36119" x="11553825" y="3490913"/>
          <p14:tracePt t="36127" x="11566525" y="3503613"/>
          <p14:tracePt t="36149" x="11566525" y="3516313"/>
          <p14:tracePt t="36159" x="11579225" y="3529013"/>
          <p14:tracePt t="36169" x="11591925" y="3541713"/>
          <p14:tracePt t="36184" x="11603038" y="3541713"/>
          <p14:tracePt t="36187" x="11603038" y="3567113"/>
          <p14:tracePt t="36197" x="11603038" y="3579813"/>
          <p14:tracePt t="36207" x="11615738" y="3579813"/>
          <p14:tracePt t="36217" x="11628438" y="3590925"/>
          <p14:tracePt t="36227" x="11641138" y="3590925"/>
          <p14:tracePt t="36237" x="11641138" y="3603625"/>
          <p14:tracePt t="36267" x="11653838" y="3603625"/>
          <p14:tracePt t="36278" x="11666538" y="3616325"/>
          <p14:tracePt t="36297" x="11679238" y="3629025"/>
          <p14:tracePt t="36316" x="11679238" y="3641725"/>
          <p14:tracePt t="36328" x="11691938" y="3641725"/>
          <p14:tracePt t="36335" x="11703050" y="3641725"/>
          <p14:tracePt t="36363" x="11703050" y="3654425"/>
          <p14:tracePt t="36366" x="11715750" y="3654425"/>
          <p14:tracePt t="36376" x="11728450" y="3667125"/>
          <p14:tracePt t="36395" x="11741150" y="3679825"/>
          <p14:tracePt t="36414" x="11753850" y="3679825"/>
          <p14:tracePt t="36435" x="11766550" y="3692525"/>
          <p14:tracePt t="36445" x="11779250" y="3692525"/>
          <p14:tracePt t="36476" x="11791950" y="3692525"/>
          <p14:tracePt t="36494" x="11804650" y="3692525"/>
          <p14:tracePt t="36524" x="11815763" y="3692525"/>
          <p14:tracePt t="36534" x="11828463" y="3692525"/>
          <p14:tracePt t="36557" x="11841163" y="3692525"/>
          <p14:tracePt t="36584" x="11853863" y="3692525"/>
          <p14:tracePt t="36593" x="11866563" y="3692525"/>
          <p14:tracePt t="36613" x="11879263" y="3692525"/>
          <p14:tracePt t="36841" x="11853863" y="3692525"/>
          <p14:tracePt t="36851" x="11791950" y="3692525"/>
          <p14:tracePt t="36862" x="11679238" y="3692525"/>
          <p14:tracePt t="36872" x="11591925" y="3654425"/>
          <p14:tracePt t="36883" x="11453813" y="3603625"/>
          <p14:tracePt t="36892" x="11353800" y="3567113"/>
          <p14:tracePt t="36901" x="11266488" y="3516313"/>
          <p14:tracePt t="36911" x="11190288" y="3467100"/>
          <p14:tracePt t="36921" x="11141075" y="3429000"/>
          <p14:tracePt t="36930" x="11077575" y="3403600"/>
          <p14:tracePt t="36941" x="11028363" y="3354388"/>
          <p14:tracePt t="36951" x="10990263" y="3328988"/>
          <p14:tracePt t="36961" x="10964863" y="3316288"/>
          <p14:tracePt t="36970" x="10928350" y="3303588"/>
          <p14:tracePt t="36982" x="10902950" y="3290888"/>
          <p14:tracePt t="36990" x="10890250" y="3267075"/>
          <p14:tracePt t="37001" x="10864850" y="3267075"/>
          <p14:tracePt t="37011" x="10839450" y="3254375"/>
          <p14:tracePt t="37031" x="10815638" y="3241675"/>
          <p14:tracePt t="37041" x="10790238" y="3241675"/>
          <p14:tracePt t="37050" x="10777538" y="3228975"/>
          <p14:tracePt t="37062" x="10752138" y="3228975"/>
          <p14:tracePt t="37071" x="10726738" y="3228975"/>
          <p14:tracePt t="37084" x="10715625" y="3216275"/>
          <p14:tracePt t="37090" x="10702925" y="3216275"/>
          <p14:tracePt t="37100" x="10677525" y="3203575"/>
          <p14:tracePt t="37110" x="10664825" y="3203575"/>
          <p14:tracePt t="37120" x="10652125" y="3190875"/>
          <p14:tracePt t="37129" x="10626725" y="3178175"/>
          <p14:tracePt t="37140" x="10614025" y="3178175"/>
          <p14:tracePt t="37150" x="10602913" y="3178175"/>
          <p14:tracePt t="37160" x="10590213" y="3178175"/>
          <p14:tracePt t="37181" x="10577513" y="3178175"/>
          <p14:tracePt t="37208" x="10564813" y="3178175"/>
          <p14:tracePt t="37219" x="10552113" y="3178175"/>
          <p14:tracePt t="37238" x="10539413" y="3178175"/>
          <p14:tracePt t="37317" x="10526713" y="3178175"/>
          <p14:tracePt t="37327" x="10514013" y="3178175"/>
          <p14:tracePt t="37358" x="10502900" y="3178175"/>
          <p14:tracePt t="37367" x="10490200" y="3190875"/>
          <p14:tracePt t="37377" x="10477500" y="3203575"/>
          <p14:tracePt t="37387" x="10477500" y="3216275"/>
          <p14:tracePt t="37397" x="10477500" y="3228975"/>
          <p14:tracePt t="37411" x="10464800" y="3241675"/>
          <p14:tracePt t="37418" x="10439400" y="3241675"/>
          <p14:tracePt t="37429" x="10439400" y="3254375"/>
          <p14:tracePt t="37439" x="10426700" y="3278188"/>
          <p14:tracePt t="37446" x="10414000" y="3290888"/>
          <p14:tracePt t="37458" x="10390188" y="3316288"/>
          <p14:tracePt t="37466" x="10364788" y="3341688"/>
          <p14:tracePt t="37476" x="10352088" y="3367088"/>
          <p14:tracePt t="37487" x="10326688" y="3390900"/>
          <p14:tracePt t="37496" x="10313988" y="3403600"/>
          <p14:tracePt t="37507" x="10288588" y="3416300"/>
          <p14:tracePt t="37517" x="10277475" y="3441700"/>
          <p14:tracePt t="37525" x="10252075" y="3454400"/>
          <p14:tracePt t="37537" x="10239375" y="3479800"/>
          <p14:tracePt t="37555" x="10239375" y="3490913"/>
          <p14:tracePt t="37565" x="10226675" y="3516313"/>
          <p14:tracePt t="37576" x="10213975" y="3529013"/>
          <p14:tracePt t="37585" x="10188575" y="3529013"/>
          <p14:tracePt t="37597" x="10188575" y="3554413"/>
          <p14:tracePt t="37612" x="10188575" y="3567113"/>
          <p14:tracePt t="37617" x="10164763" y="3579813"/>
          <p14:tracePt t="37626" x="10139363" y="3579813"/>
          <p14:tracePt t="37638" x="10113963" y="3590925"/>
          <p14:tracePt t="37645" x="10113963" y="3603625"/>
          <p14:tracePt t="37656" x="10113963" y="3616325"/>
          <p14:tracePt t="37665" x="10088563" y="3629025"/>
          <p14:tracePt t="37675" x="10064750" y="3641725"/>
          <p14:tracePt t="37686" x="10064750" y="3654425"/>
          <p14:tracePt t="37696" x="10039350" y="3667125"/>
          <p14:tracePt t="37704" x="10026650" y="3679825"/>
          <p14:tracePt t="37724" x="10026650" y="3692525"/>
          <p14:tracePt t="37734" x="10013950" y="3703638"/>
          <p14:tracePt t="37744" x="9988550" y="3716338"/>
          <p14:tracePt t="37764" x="9975850" y="3716338"/>
          <p14:tracePt t="37783" x="9952038" y="3729038"/>
          <p14:tracePt t="37803" x="9939338" y="3741738"/>
          <p14:tracePt t="37835" x="9926638" y="3741738"/>
          <p14:tracePt t="37843" x="9913938" y="3741738"/>
          <p14:tracePt t="37865" x="9901238" y="3741738"/>
          <p14:tracePt t="37894" x="9888538" y="3741738"/>
          <p14:tracePt t="37903" x="9875838" y="3754438"/>
          <p14:tracePt t="37933" x="9863138" y="3754438"/>
          <p14:tracePt t="37952" x="9852025" y="3754438"/>
          <p14:tracePt t="37986" x="9839325" y="3754438"/>
          <p14:tracePt t="37995" x="9826625" y="3754438"/>
          <p14:tracePt t="38012" x="9813925" y="3754438"/>
          <p14:tracePt t="39014" x="9826625" y="3754438"/>
          <p14:tracePt t="39025" x="9863138" y="3741738"/>
          <p14:tracePt t="39034" x="9888538" y="3741738"/>
          <p14:tracePt t="39043" x="9913938" y="3729038"/>
          <p14:tracePt t="39055" x="9939338" y="3729038"/>
          <p14:tracePt t="39068" x="9963150" y="3729038"/>
          <p14:tracePt t="39075" x="9975850" y="3729038"/>
          <p14:tracePt t="39084" x="10001250" y="3729038"/>
          <p14:tracePt t="39094" x="10013950" y="3729038"/>
          <p14:tracePt t="39103" x="10026650" y="3729038"/>
          <p14:tracePt t="39116" x="10052050" y="3729038"/>
          <p14:tracePt t="39127" x="10064750" y="3729038"/>
          <p14:tracePt t="39145" x="10075863" y="3729038"/>
          <p14:tracePt t="39154" x="10088563" y="3729038"/>
          <p14:tracePt t="39164" x="10088563" y="3716338"/>
          <p14:tracePt t="39173" x="10113963" y="3703638"/>
          <p14:tracePt t="39183" x="10126663" y="3703638"/>
          <p14:tracePt t="39193" x="10139363" y="3703638"/>
          <p14:tracePt t="39214" x="10152063" y="3692525"/>
          <p14:tracePt t="39232" x="10164763" y="3679825"/>
          <p14:tracePt t="39256" x="10177463" y="3667125"/>
          <p14:tracePt t="39272" x="10188575" y="3667125"/>
          <p14:tracePt t="39283" x="10201275" y="3667125"/>
          <p14:tracePt t="39292" x="10213975" y="3654425"/>
          <p14:tracePt t="39302" x="10239375" y="3654425"/>
          <p14:tracePt t="39311" x="10239375" y="3641725"/>
          <p14:tracePt t="39335" x="10252075" y="3641725"/>
          <p14:tracePt t="39352" x="10277475" y="3629025"/>
          <p14:tracePt t="39371" x="10277475" y="3616325"/>
          <p14:tracePt t="39728" x="10288588" y="3616325"/>
          <p14:tracePt t="40197" x="10288588" y="3603625"/>
          <p14:tracePt t="40225" x="10288588" y="3590925"/>
          <p14:tracePt t="40234" x="10301288" y="3541713"/>
          <p14:tracePt t="40245" x="10377488" y="3378200"/>
          <p14:tracePt t="40254" x="10426700" y="3254375"/>
          <p14:tracePt t="40264" x="10477500" y="3116263"/>
          <p14:tracePt t="40275" x="10502900" y="3003550"/>
          <p14:tracePt t="40284" x="10539413" y="2928938"/>
          <p14:tracePt t="40293" x="10552113" y="2878138"/>
          <p14:tracePt t="40304" x="10564813" y="2828925"/>
          <p14:tracePt t="40314" x="10564813" y="2816225"/>
          <p14:tracePt t="40323" x="10564813" y="2790825"/>
          <p14:tracePt t="40333" x="10564813" y="2778125"/>
          <p14:tracePt t="40344" x="10564813" y="2765425"/>
          <p14:tracePt t="40374" x="10564813" y="2752725"/>
          <p14:tracePt t="40403" x="10564813" y="2740025"/>
          <p14:tracePt t="40453" x="10564813" y="2728913"/>
          <p14:tracePt t="40473" x="10564813" y="2716213"/>
          <p14:tracePt t="40483" x="10577513" y="2703513"/>
          <p14:tracePt t="40492" x="10602913" y="2690813"/>
          <p14:tracePt t="40502" x="10639425" y="2665413"/>
          <p14:tracePt t="40512" x="10652125" y="2652713"/>
          <p14:tracePt t="40523" x="10664825" y="2627313"/>
          <p14:tracePt t="40531" x="10690225" y="2603500"/>
          <p14:tracePt t="40541" x="10702925" y="2603500"/>
          <p14:tracePt t="40552" x="10715625" y="2590800"/>
          <p14:tracePt t="40561" x="10715625" y="2578100"/>
          <p14:tracePt t="40572" x="10715625" y="2565400"/>
          <p14:tracePt t="40583" x="10726738" y="2552700"/>
          <p14:tracePt t="40592" x="10739438" y="2540000"/>
          <p14:tracePt t="40602" x="10739438" y="2527300"/>
          <p14:tracePt t="40621" x="10739438" y="2503488"/>
          <p14:tracePt t="40631" x="10752138" y="2490788"/>
          <p14:tracePt t="40641" x="10752138" y="2478088"/>
          <p14:tracePt t="40652" x="10752138" y="2465388"/>
          <p14:tracePt t="40663" x="10752138" y="2452688"/>
          <p14:tracePt t="40681" x="10752138" y="2439988"/>
          <p14:tracePt t="40692" x="10752138" y="2414588"/>
          <p14:tracePt t="40711" x="10764838" y="2414588"/>
          <p14:tracePt t="40732" x="10777538" y="2414588"/>
          <p14:tracePt t="40740" x="10777538" y="2403475"/>
          <p14:tracePt t="40751" x="10790238" y="2403475"/>
          <p14:tracePt t="40760" x="10790238" y="2390775"/>
          <p14:tracePt t="40770" x="10815638" y="2390775"/>
          <p14:tracePt t="40779" x="10839450" y="2378075"/>
          <p14:tracePt t="40790" x="10852150" y="2365375"/>
          <p14:tracePt t="40800" x="10864850" y="2365375"/>
          <p14:tracePt t="40811" x="10890250" y="2365375"/>
          <p14:tracePt t="40820" x="10902950" y="2365375"/>
          <p14:tracePt t="40831" x="10915650" y="2365375"/>
          <p14:tracePt t="40841" x="10939463" y="2365375"/>
          <p14:tracePt t="40852" x="10952163" y="2365375"/>
          <p14:tracePt t="40860" x="10964863" y="2365375"/>
          <p14:tracePt t="40872" x="10977563" y="2365375"/>
          <p14:tracePt t="40880" x="10990263" y="2352675"/>
          <p14:tracePt t="40899" x="11002963" y="2352675"/>
          <p14:tracePt t="40909" x="11015663" y="2352675"/>
          <p14:tracePt t="40919" x="11028363" y="2352675"/>
          <p14:tracePt t="40930" x="11052175" y="2352675"/>
          <p14:tracePt t="40973" x="11102975" y="2352675"/>
          <p14:tracePt t="40981" x="11115675" y="2352675"/>
          <p14:tracePt t="40990" x="11128375" y="2352675"/>
          <p14:tracePt t="41009" x="11141075" y="2352675"/>
          <p14:tracePt t="41037" x="11153775" y="2352675"/>
          <p14:tracePt t="41048" x="11164888" y="2352675"/>
          <p14:tracePt t="41067" x="11177588" y="2352675"/>
          <p14:tracePt t="41168" x="11177588" y="2365375"/>
          <p14:tracePt t="41177" x="11177588" y="2390775"/>
          <p14:tracePt t="41196" x="11177588" y="2414588"/>
          <p14:tracePt t="41207" x="11177588" y="2427288"/>
          <p14:tracePt t="41217" x="11177588" y="2439988"/>
          <p14:tracePt t="41228" x="11177588" y="2465388"/>
          <p14:tracePt t="41239" x="11177588" y="2478088"/>
          <p14:tracePt t="41250" x="11177588" y="2503488"/>
          <p14:tracePt t="41257" x="11177588" y="2540000"/>
          <p14:tracePt t="41270" x="11177588" y="2552700"/>
          <p14:tracePt t="41277" x="11177588" y="2590800"/>
          <p14:tracePt t="41286" x="11177588" y="2603500"/>
          <p14:tracePt t="41297" x="11177588" y="2616200"/>
          <p14:tracePt t="41305" x="11190288" y="2640013"/>
          <p14:tracePt t="41317" x="11190288" y="2665413"/>
          <p14:tracePt t="41327" x="11202988" y="2690813"/>
          <p14:tracePt t="41335" x="11215688" y="2690813"/>
          <p14:tracePt t="41347" x="11228388" y="2703513"/>
          <p14:tracePt t="41355" x="11228388" y="2716213"/>
          <p14:tracePt t="41365" x="11241088" y="2728913"/>
          <p14:tracePt t="41376" x="11241088" y="2740025"/>
          <p14:tracePt t="41387" x="11241088" y="2752725"/>
          <p14:tracePt t="41396" x="11241088" y="2765425"/>
          <p14:tracePt t="41414" x="11241088" y="2778125"/>
          <p14:tracePt t="41424" x="11241088" y="2790825"/>
          <p14:tracePt t="41445" x="11241088" y="2803525"/>
          <p14:tracePt t="41454" x="11241088" y="2816225"/>
          <p14:tracePt t="41465" x="11241088" y="2828925"/>
          <p14:tracePt t="41484" x="11241088" y="2840038"/>
          <p14:tracePt t="41496" x="11241088" y="2852738"/>
          <p14:tracePt t="41506" x="11241088" y="2865438"/>
          <p14:tracePt t="41802" x="11277600" y="2878138"/>
          <p14:tracePt t="41811" x="11303000" y="2890838"/>
          <p14:tracePt t="41821" x="11315700" y="2903538"/>
          <p14:tracePt t="41832" x="11341100" y="2916238"/>
          <p14:tracePt t="41843" x="11353800" y="2928938"/>
          <p14:tracePt t="41854" x="11353800" y="2941638"/>
          <p14:tracePt t="41864" x="11377613" y="2952750"/>
          <p14:tracePt t="41872" x="11403013" y="2952750"/>
          <p14:tracePt t="41881" x="11415713" y="2978150"/>
          <p14:tracePt t="41901" x="11428413" y="2978150"/>
          <p14:tracePt t="41911" x="11441113" y="2978150"/>
          <p14:tracePt t="42536" x="11441113" y="2990850"/>
          <p14:tracePt t="42835" x="11441113" y="3003550"/>
          <p14:tracePt t="42865" x="11441113" y="3016250"/>
          <p14:tracePt t="42875" x="11441113" y="3028950"/>
          <p14:tracePt t="42883" x="11428413" y="3054350"/>
          <p14:tracePt t="42893" x="11415713" y="3065463"/>
          <p14:tracePt t="42913" x="11415713" y="3103563"/>
          <p14:tracePt t="42922" x="11403013" y="3128963"/>
          <p14:tracePt t="42933" x="11377613" y="3141663"/>
          <p14:tracePt t="42943" x="11366500" y="3154363"/>
          <p14:tracePt t="42953" x="11366500" y="3165475"/>
          <p14:tracePt t="42983" x="11341100" y="3190875"/>
          <p14:tracePt t="42988" x="11328400" y="3190875"/>
          <p14:tracePt t="42993" x="11303000" y="3228975"/>
          <p14:tracePt t="43003" x="11303000" y="3241675"/>
          <p14:tracePt t="43012" x="11266488" y="3254375"/>
          <p14:tracePt t="43023" x="11215688" y="3290888"/>
          <p14:tracePt t="43035" x="11153775" y="3341688"/>
          <p14:tracePt t="43043" x="11102975" y="3367088"/>
          <p14:tracePt t="43052" x="11028363" y="3403600"/>
          <p14:tracePt t="43062" x="10952163" y="3441700"/>
          <p14:tracePt t="43071" x="10864850" y="3490913"/>
          <p14:tracePt t="43083" x="10764838" y="3529013"/>
          <p14:tracePt t="43091" x="10702925" y="3567113"/>
          <p14:tracePt t="43101" x="10626725" y="3590925"/>
          <p14:tracePt t="43112" x="10577513" y="3603625"/>
          <p14:tracePt t="43121" x="10539413" y="3629025"/>
          <p14:tracePt t="43132" x="10502900" y="3641725"/>
          <p14:tracePt t="43142" x="10464800" y="3654425"/>
          <p14:tracePt t="43151" x="10401300" y="3667125"/>
          <p14:tracePt t="43162" x="10288588" y="3692525"/>
          <p14:tracePt t="43172" x="10113963" y="3754438"/>
          <p14:tracePt t="43182" x="9975850" y="3779838"/>
          <p14:tracePt t="43192" x="9801225" y="3829050"/>
          <p14:tracePt t="43201" x="9588500" y="3892550"/>
          <p14:tracePt t="43211" x="9401175" y="3916363"/>
          <p14:tracePt t="43221" x="9150350" y="3979863"/>
          <p14:tracePt t="43231" x="8824913" y="4029075"/>
          <p14:tracePt t="43240" x="8486775" y="4092575"/>
          <p14:tracePt t="43250" x="8274050" y="4105275"/>
          <p14:tracePt t="43261" x="8074025" y="4105275"/>
          <p14:tracePt t="43270" x="7910513" y="4129088"/>
          <p14:tracePt t="43279" x="7761288" y="4129088"/>
          <p14:tracePt t="43290" x="7610475" y="4129088"/>
          <p14:tracePt t="43300" x="7497763" y="4129088"/>
          <p14:tracePt t="43310" x="7410450" y="4129088"/>
          <p14:tracePt t="43320" x="7335838" y="4105275"/>
          <p14:tracePt t="43329" x="7285038" y="4079875"/>
          <p14:tracePt t="43340" x="7246938" y="4067175"/>
          <p14:tracePt t="43352" x="7223125" y="4054475"/>
          <p14:tracePt t="43360" x="7197725" y="4054475"/>
          <p14:tracePt t="43370" x="7172325" y="4029075"/>
          <p14:tracePt t="43382" x="7159625" y="4017963"/>
          <p14:tracePt t="43389" x="7159625" y="4005263"/>
          <p14:tracePt t="43398" x="7146925" y="4005263"/>
          <p14:tracePt t="43419" x="7134225" y="4005263"/>
          <p14:tracePt t="43430" x="7134225" y="3992563"/>
          <p14:tracePt t="43538" x="7123113" y="3979863"/>
          <p14:tracePt t="43557" x="7123113" y="3967163"/>
          <p14:tracePt t="43568" x="7110413" y="3967163"/>
          <p14:tracePt t="43579" x="7097713" y="3967163"/>
          <p14:tracePt t="43590" x="7085013" y="3967163"/>
          <p14:tracePt t="43597" x="7085013" y="3954463"/>
          <p14:tracePt t="43619" x="7072313" y="3941763"/>
          <p14:tracePt t="43638" x="7059613" y="3941763"/>
          <p14:tracePt t="43647" x="7046913" y="3941763"/>
          <p14:tracePt t="43657" x="7034213" y="3941763"/>
          <p14:tracePt t="43667" x="7010400" y="3941763"/>
          <p14:tracePt t="43677" x="6985000" y="3954463"/>
          <p14:tracePt t="43686" x="6921500" y="3992563"/>
          <p14:tracePt t="43697" x="6872288" y="4041775"/>
          <p14:tracePt t="43707" x="6808788" y="4079875"/>
          <p14:tracePt t="43716" x="6784975" y="4105275"/>
          <p14:tracePt t="43727" x="6721475" y="4141788"/>
          <p14:tracePt t="43737" x="6696075" y="4167188"/>
          <p14:tracePt t="43746" x="6659563" y="4192588"/>
          <p14:tracePt t="43756" x="6634163" y="4205288"/>
          <p14:tracePt t="43767" x="6621463" y="4205288"/>
          <p14:tracePt t="43776" x="6608763" y="4205288"/>
          <p14:tracePt t="43786" x="6608763" y="4217988"/>
          <p14:tracePt t="43806" x="6596063" y="4230688"/>
          <p14:tracePt t="43815" x="6584950" y="4230688"/>
          <p14:tracePt t="43845" x="6572250" y="4230688"/>
          <p14:tracePt t="43866" x="6559550" y="4230688"/>
          <p14:tracePt t="43916" x="6559550" y="4241800"/>
          <p14:tracePt t="44223" x="6546850" y="4241800"/>
          <p14:tracePt t="44234" x="6534150" y="4241800"/>
          <p14:tracePt t="44243" x="6496050" y="4241800"/>
          <p14:tracePt t="44252" x="6472238" y="4241800"/>
          <p14:tracePt t="44282" x="6459538" y="4241800"/>
          <p14:tracePt t="44371" x="6446838" y="4241800"/>
          <p14:tracePt t="44442" x="6459538" y="4241800"/>
          <p14:tracePt t="44451" x="6508750" y="4241800"/>
          <p14:tracePt t="44461" x="6546850" y="4241800"/>
          <p14:tracePt t="44470" x="6584950" y="4241800"/>
          <p14:tracePt t="44482" x="6634163" y="4241800"/>
          <p14:tracePt t="44490" x="6672263" y="4241800"/>
          <p14:tracePt t="44500" x="6721475" y="4241800"/>
          <p14:tracePt t="44512" x="6734175" y="4241800"/>
          <p14:tracePt t="44519" x="6772275" y="4241800"/>
          <p14:tracePt t="44530" x="6797675" y="4241800"/>
          <p14:tracePt t="44541" x="6808788" y="4241800"/>
          <p14:tracePt t="44551" x="6834188" y="4241800"/>
          <p14:tracePt t="44562" x="6846888" y="4241800"/>
          <p14:tracePt t="44570" x="6859588" y="4241800"/>
          <p14:tracePt t="44580" x="6884988" y="4241800"/>
          <p14:tracePt t="44601" x="6897688" y="4241800"/>
          <p14:tracePt t="44609" x="6910388" y="4241800"/>
          <p14:tracePt t="44619" x="6921500" y="4241800"/>
          <p14:tracePt t="44630" x="6934200" y="4241800"/>
          <p14:tracePt t="44639" x="6959600" y="4254500"/>
          <p14:tracePt t="44649" x="6972300" y="4254500"/>
          <p14:tracePt t="44661" x="6997700" y="4267200"/>
          <p14:tracePt t="44670" x="7021513" y="4279900"/>
          <p14:tracePt t="44680" x="7034213" y="4279900"/>
          <p14:tracePt t="44690" x="7059613" y="4292600"/>
          <p14:tracePt t="44698" x="7110413" y="4305300"/>
          <p14:tracePt t="44711" x="7159625" y="4305300"/>
          <p14:tracePt t="44719" x="7185025" y="4318000"/>
          <p14:tracePt t="44728" x="7235825" y="4318000"/>
          <p14:tracePt t="44739" x="7259638" y="4318000"/>
          <p14:tracePt t="44749" x="7285038" y="4318000"/>
          <p14:tracePt t="44758" x="7323138" y="4318000"/>
          <p14:tracePt t="44768" x="7359650" y="4318000"/>
          <p14:tracePt t="44778" x="7372350" y="4318000"/>
          <p14:tracePt t="44788" x="7397750" y="4318000"/>
          <p14:tracePt t="44797" x="7410450" y="4318000"/>
          <p14:tracePt t="44807" x="7423150" y="4318000"/>
          <p14:tracePt t="44819" x="7448550" y="4318000"/>
          <p14:tracePt t="44830" x="7459663" y="4318000"/>
          <p14:tracePt t="44842" x="7472363" y="4318000"/>
          <p14:tracePt t="44847" x="7497763" y="4318000"/>
          <p14:tracePt t="44868" x="7523163" y="4318000"/>
          <p14:tracePt t="44877" x="7548563" y="4318000"/>
          <p14:tracePt t="44898" x="7572375" y="4318000"/>
          <p14:tracePt t="44907" x="7585075" y="4318000"/>
          <p14:tracePt t="44926" x="7610475" y="4318000"/>
          <p14:tracePt t="44937" x="7623175" y="4318000"/>
          <p14:tracePt t="44959" x="7635875" y="4318000"/>
          <p14:tracePt t="44968" x="7648575" y="4318000"/>
          <p14:tracePt t="44987" x="7661275" y="4318000"/>
          <p14:tracePt t="45017" x="7673975" y="4318000"/>
          <p14:tracePt t="45026" x="7685088" y="4318000"/>
          <p14:tracePt t="45155" x="7697788" y="4318000"/>
          <p14:tracePt t="45760" x="7710488" y="4318000"/>
          <p14:tracePt t="46683" x="7673975" y="4318000"/>
          <p14:tracePt t="46693" x="7523163" y="4354513"/>
          <p14:tracePt t="46702" x="7046913" y="4443413"/>
          <p14:tracePt t="46712" x="6157913" y="4605338"/>
          <p14:tracePt t="46723" x="5483225" y="4718050"/>
          <p14:tracePt t="46732" x="4945063" y="4779963"/>
          <p14:tracePt t="46743" x="4568825" y="4818063"/>
          <p14:tracePt t="46752" x="4356100" y="4818063"/>
          <p14:tracePt t="46762" x="4268788" y="4818063"/>
          <p14:tracePt t="46773" x="4156075" y="4818063"/>
          <p14:tracePt t="46782" x="4081463" y="4818063"/>
          <p14:tracePt t="46792" x="4017963" y="4818063"/>
          <p14:tracePt t="46802" x="3968750" y="4818063"/>
          <p14:tracePt t="46812" x="3956050" y="4818063"/>
          <p14:tracePt t="46822" x="3917950" y="4818063"/>
          <p14:tracePt t="46831" x="3892550" y="4818063"/>
          <p14:tracePt t="46843" x="3879850" y="4818063"/>
          <p14:tracePt t="46852" x="3867150" y="4818063"/>
          <p14:tracePt t="46863" x="3856038" y="4818063"/>
          <p14:tracePt t="46883" x="3843338" y="4818063"/>
          <p14:tracePt t="46910" x="3830638" y="4818063"/>
          <p14:tracePt t="46922" x="3817938" y="4818063"/>
          <p14:tracePt t="46931" x="3805238" y="4818063"/>
          <p14:tracePt t="46940" x="3792538" y="4818063"/>
          <p14:tracePt t="46951" x="3756025" y="4818063"/>
          <p14:tracePt t="46961" x="3743325" y="4818063"/>
          <p14:tracePt t="46970" x="3717925" y="4830763"/>
          <p14:tracePt t="46998" x="3617913" y="4868863"/>
          <p14:tracePt t="47002" x="3567113" y="4879975"/>
          <p14:tracePt t="47012" x="3541713" y="4905375"/>
          <p14:tracePt t="47022" x="3505200" y="4918075"/>
          <p14:tracePt t="47032" x="3479800" y="4930775"/>
          <p14:tracePt t="47041" x="3454400" y="4930775"/>
          <p14:tracePt t="47050" x="3417888" y="4930775"/>
          <p14:tracePt t="47059" x="3392488" y="4930775"/>
          <p14:tracePt t="47069" x="3379788" y="4930775"/>
          <p14:tracePt t="47080" x="3328988" y="4930775"/>
          <p14:tracePt t="47089" x="3305175" y="4930775"/>
          <p14:tracePt t="47100" x="3279775" y="4930775"/>
          <p14:tracePt t="47109" x="3254375" y="4918075"/>
          <p14:tracePt t="47120" x="3228975" y="4905375"/>
          <p14:tracePt t="47130" x="3216275" y="4892675"/>
          <p14:tracePt t="47139" x="3205163" y="4879975"/>
          <p14:tracePt t="47149" x="3192463" y="4868863"/>
          <p14:tracePt t="47160" x="3179763" y="4868863"/>
          <p14:tracePt t="47169" x="3179763" y="4856163"/>
          <p14:tracePt t="47189" x="3167063" y="4843463"/>
          <p14:tracePt t="47200" x="3154363" y="4843463"/>
          <p14:tracePt t="47221" x="3141663" y="4843463"/>
          <p14:tracePt t="47228" x="3141663" y="4830763"/>
          <p14:tracePt t="47238" x="3128963" y="4830763"/>
          <p14:tracePt t="47249" x="3128963" y="4818063"/>
          <p14:tracePt t="47278" x="3116263" y="4818063"/>
          <p14:tracePt t="47615" x="3116263" y="4805363"/>
          <p14:tracePt t="48956" x="3128963" y="4805363"/>
          <p14:tracePt t="48995" x="3141663" y="4805363"/>
          <p14:tracePt t="49023" x="3128963" y="4792663"/>
          <p14:tracePt t="49034" x="3092450" y="4768850"/>
          <p14:tracePt t="49045" x="3041650" y="4743450"/>
          <p14:tracePt t="49054" x="2928938" y="4656138"/>
          <p14:tracePt t="49063" x="2816225" y="4518025"/>
          <p14:tracePt t="49074" x="2690813" y="4379913"/>
          <p14:tracePt t="49085" x="2590800" y="4217988"/>
          <p14:tracePt t="49093" x="2465388" y="4067175"/>
          <p14:tracePt t="49104" x="2378075" y="3879850"/>
          <p14:tracePt t="49114" x="2265363" y="3729038"/>
          <p14:tracePt t="49124" x="2216150" y="3567113"/>
          <p14:tracePt t="49135" x="2165350" y="3441700"/>
          <p14:tracePt t="49143" x="2127250" y="3341688"/>
          <p14:tracePt t="49153" x="2090738" y="3254375"/>
          <p14:tracePt t="49164" x="2065338" y="3178175"/>
          <p14:tracePt t="49173" x="2052638" y="3103563"/>
          <p14:tracePt t="49182" x="2039938" y="3041650"/>
          <p14:tracePt t="49194" x="2014538" y="2965450"/>
          <p14:tracePt t="49202" x="2003425" y="2903538"/>
          <p14:tracePt t="49212" x="1978025" y="2828925"/>
          <p14:tracePt t="49223" x="1952625" y="2778125"/>
          <p14:tracePt t="49233" x="1939925" y="2728913"/>
          <p14:tracePt t="49242" x="1914525" y="2665413"/>
          <p14:tracePt t="49260" x="1890713" y="2616200"/>
          <p14:tracePt t="49263" x="1878013" y="2565400"/>
          <p14:tracePt t="49273" x="1865313" y="2516188"/>
          <p14:tracePt t="49285" x="1852613" y="2452688"/>
          <p14:tracePt t="49293" x="1839913" y="2403475"/>
          <p14:tracePt t="49302" x="1827213" y="2352675"/>
          <p14:tracePt t="49312" x="1827213" y="2303463"/>
          <p14:tracePt t="49322" x="1827213" y="2252663"/>
          <p14:tracePt t="49332" x="1827213" y="2227263"/>
          <p14:tracePt t="49342" x="1827213" y="2214563"/>
          <p14:tracePt t="49352" x="1827213" y="2201863"/>
          <p14:tracePt t="49361" x="1827213" y="2190750"/>
          <p14:tracePt t="49373" x="1814513" y="2190750"/>
          <p14:tracePt t="49383" x="1801813" y="2190750"/>
          <p14:tracePt t="49393" x="1790700" y="2178050"/>
          <p14:tracePt t="49404" x="1790700" y="2165350"/>
          <p14:tracePt t="49411" x="1790700" y="2152650"/>
          <p14:tracePt t="49420" x="1778000" y="2152650"/>
          <p14:tracePt t="49441" x="1765300" y="2152650"/>
          <p14:tracePt t="49451" x="1765300" y="2139950"/>
          <p14:tracePt t="49461" x="1752600" y="2139950"/>
          <p14:tracePt t="49471" x="1752600" y="2127250"/>
          <p14:tracePt t="49480" x="1739900" y="2127250"/>
          <p14:tracePt t="49491" x="1727200" y="2127250"/>
          <p14:tracePt t="49522" x="1714500" y="2127250"/>
          <p14:tracePt t="49531" x="1701800" y="2114550"/>
          <p14:tracePt t="49550" x="1689100" y="2101850"/>
          <p14:tracePt t="49560" x="1689100" y="2089150"/>
          <p14:tracePt t="49569" x="1677988" y="2089150"/>
          <p14:tracePt t="49579" x="1677988" y="2078038"/>
          <p14:tracePt t="49590" x="1665288" y="2065338"/>
          <p14:tracePt t="49602" x="1665288" y="2052638"/>
          <p14:tracePt t="49611" x="1652588" y="2052638"/>
          <p14:tracePt t="49620" x="1639888" y="2039938"/>
          <p14:tracePt t="49629" x="1639888" y="2027238"/>
          <p14:tracePt t="49640" x="1627188" y="2027238"/>
          <p14:tracePt t="49649" x="1627188" y="2014538"/>
          <p14:tracePt t="49659" x="1627188" y="2001838"/>
          <p14:tracePt t="49669" x="1614488" y="1978025"/>
          <p14:tracePt t="49688" x="1601788" y="1965325"/>
          <p14:tracePt t="49702" x="1589088" y="1952625"/>
          <p14:tracePt t="49719" x="1577975" y="1939925"/>
          <p14:tracePt t="49729" x="1577975" y="1927225"/>
          <p14:tracePt t="49738" x="1577975" y="1914525"/>
          <p14:tracePt t="49759" x="1577975" y="1901825"/>
          <p14:tracePt t="49768" x="1577975" y="1889125"/>
          <p14:tracePt t="49778" x="1565275" y="1889125"/>
          <p14:tracePt t="49789" x="1565275" y="1876425"/>
          <p14:tracePt t="49798" x="1552575" y="1876425"/>
          <p14:tracePt t="49867" x="1539875" y="1876425"/>
          <p14:tracePt t="49881" x="1527175" y="1876425"/>
          <p14:tracePt t="49927" x="1514475" y="1876425"/>
          <p14:tracePt t="49937" x="1514475" y="1939925"/>
          <p14:tracePt t="49948" x="1514475" y="2014538"/>
          <p14:tracePt t="49957" x="1514475" y="2078038"/>
          <p14:tracePt t="49981" x="1514475" y="2139950"/>
          <p14:tracePt t="49987" x="1514475" y="2178050"/>
          <p14:tracePt t="49998" x="1514475" y="2214563"/>
          <p14:tracePt t="50008" x="1514475" y="2239963"/>
          <p14:tracePt t="50017" x="1514475" y="2252663"/>
          <p14:tracePt t="50027" x="1514475" y="2278063"/>
          <p14:tracePt t="50037" x="1514475" y="2290763"/>
          <p14:tracePt t="50046" x="1514475" y="2303463"/>
          <p14:tracePt t="50056" x="1514475" y="2327275"/>
          <p14:tracePt t="50065" x="1514475" y="2339975"/>
          <p14:tracePt t="50076" x="1514475" y="2378075"/>
          <p14:tracePt t="50086" x="1514475" y="2403475"/>
          <p14:tracePt t="50095" x="1514475" y="2427288"/>
          <p14:tracePt t="50105" x="1514475" y="2439988"/>
          <p14:tracePt t="50120" x="1514475" y="2452688"/>
          <p14:tracePt t="50137" x="1514475" y="2465388"/>
          <p14:tracePt t="50147" x="1514475" y="2478088"/>
          <p14:tracePt t="50155" x="1514475" y="2490788"/>
          <p14:tracePt t="50207" x="1514475" y="2503488"/>
          <p14:tracePt t="50226" x="1514475" y="2516188"/>
          <p14:tracePt t="50315" x="1514475" y="2503488"/>
          <p14:tracePt t="50326" x="1514475" y="2490788"/>
          <p14:tracePt t="50336" x="1514475" y="2465388"/>
          <p14:tracePt t="50345" x="1514475" y="2452688"/>
          <p14:tracePt t="50354" x="1514475" y="2439988"/>
          <p14:tracePt t="50363" x="1514475" y="2414588"/>
          <p14:tracePt t="50373" x="1514475" y="2403475"/>
          <p14:tracePt t="50384" x="1514475" y="2390775"/>
          <p14:tracePt t="50393" x="1514475" y="2365375"/>
          <p14:tracePt t="50402" x="1514475" y="2352675"/>
          <p14:tracePt t="50413" x="1514475" y="2327275"/>
          <p14:tracePt t="50424" x="1514475" y="2314575"/>
          <p14:tracePt t="50445" x="1514475" y="2303463"/>
          <p14:tracePt t="50452" x="1514475" y="2290763"/>
          <p14:tracePt t="50463" x="1514475" y="2278063"/>
          <p14:tracePt t="50515" x="1514475" y="2265363"/>
          <p14:tracePt t="50535" x="1514475" y="2252663"/>
          <p14:tracePt t="50571" x="1514475" y="2239963"/>
          <p14:tracePt t="50592" x="1514475" y="2227263"/>
          <p14:tracePt t="50623" x="1514475" y="2214563"/>
          <p14:tracePt t="50720" x="1514475" y="2239963"/>
          <p14:tracePt t="50730" x="1514475" y="2278063"/>
          <p14:tracePt t="50742" x="1514475" y="2339975"/>
          <p14:tracePt t="50752" x="1514475" y="2427288"/>
          <p14:tracePt t="50763" x="1501775" y="2490788"/>
          <p14:tracePt t="50771" x="1501775" y="2540000"/>
          <p14:tracePt t="50780" x="1501775" y="2590800"/>
          <p14:tracePt t="50790" x="1501775" y="2640013"/>
          <p14:tracePt t="50801" x="1501775" y="2678113"/>
          <p14:tracePt t="50810" x="1501775" y="2703513"/>
          <p14:tracePt t="50819" x="1501775" y="2728913"/>
          <p14:tracePt t="50839" x="1501775" y="2740025"/>
          <p14:tracePt t="50849" x="1501775" y="2752725"/>
          <p14:tracePt t="50869" x="1501775" y="2765425"/>
          <p14:tracePt t="51068" x="1501775" y="2752725"/>
          <p14:tracePt t="51077" x="1501775" y="2716213"/>
          <p14:tracePt t="51088" x="1501775" y="2665413"/>
          <p14:tracePt t="51098" x="1514475" y="2616200"/>
          <p14:tracePt t="51110" x="1514475" y="2578100"/>
          <p14:tracePt t="51117" x="1514475" y="2552700"/>
          <p14:tracePt t="51127" x="1514475" y="2516188"/>
          <p14:tracePt t="51138" x="1514475" y="2503488"/>
          <p14:tracePt t="51148" x="1514475" y="2490788"/>
          <p14:tracePt t="51164" x="1514475" y="2478088"/>
          <p14:tracePt t="51168" x="1514475" y="2465388"/>
          <p14:tracePt t="51189" x="1514475" y="2439988"/>
          <p14:tracePt t="51197" x="1514475" y="2427288"/>
          <p14:tracePt t="51266" x="1527175" y="2427288"/>
          <p14:tracePt t="51278" x="1539875" y="2427288"/>
          <p14:tracePt t="51286" x="1552575" y="2439988"/>
          <p14:tracePt t="51296" x="1552575" y="2465388"/>
          <p14:tracePt t="51307" x="1565275" y="2503488"/>
          <p14:tracePt t="51315" x="1577975" y="2552700"/>
          <p14:tracePt t="51325" x="1577975" y="2590800"/>
          <p14:tracePt t="51337" x="1614488" y="2665413"/>
          <p14:tracePt t="51347" x="1652588" y="2778125"/>
          <p14:tracePt t="51357" x="1701800" y="2852738"/>
          <p14:tracePt t="51367" x="1727200" y="2928938"/>
          <p14:tracePt t="51377" x="1765300" y="2990850"/>
          <p14:tracePt t="51389" x="1827213" y="3090863"/>
          <p14:tracePt t="51405" x="1839913" y="3128963"/>
          <p14:tracePt t="51407" x="1890713" y="3203575"/>
          <p14:tracePt t="51416" x="1939925" y="3254375"/>
          <p14:tracePt t="51426" x="1990725" y="3316288"/>
          <p14:tracePt t="51435" x="2065338" y="3390900"/>
          <p14:tracePt t="51445" x="2165350" y="3490913"/>
          <p14:tracePt t="51455" x="2328863" y="3603625"/>
          <p14:tracePt t="51465" x="2503488" y="3729038"/>
          <p14:tracePt t="51474" x="2716213" y="3905250"/>
          <p14:tracePt t="51485" x="2992438" y="4105275"/>
          <p14:tracePt t="51496" x="3128963" y="4267200"/>
          <p14:tracePt t="51505" x="3279775" y="4392613"/>
          <p14:tracePt t="51516" x="3429000" y="4492625"/>
          <p14:tracePt t="51525" x="3592513" y="4567238"/>
          <p14:tracePt t="51536" x="3767138" y="4630738"/>
          <p14:tracePt t="51545" x="3917950" y="4679950"/>
          <p14:tracePt t="51554" x="4056063" y="4718050"/>
          <p14:tracePt t="51564" x="4143375" y="4756150"/>
          <p14:tracePt t="51575" x="4217988" y="4768850"/>
          <p14:tracePt t="51584" x="4268788" y="4779963"/>
          <p14:tracePt t="51593" x="4318000" y="4779963"/>
          <p14:tracePt t="51603" x="4330700" y="4779963"/>
          <p14:tracePt t="51616" x="4368800" y="4779963"/>
          <p14:tracePt t="51625" x="4406900" y="4779963"/>
          <p14:tracePt t="51641" x="4418013" y="4779963"/>
          <p14:tracePt t="51644" x="4443413" y="4779963"/>
          <p14:tracePt t="51653" x="4468813" y="4779963"/>
          <p14:tracePt t="51871" x="4494213" y="4779963"/>
          <p14:tracePt t="51881" x="4518025" y="4779963"/>
          <p14:tracePt t="51893" x="4556125" y="4779963"/>
          <p14:tracePt t="51902" x="4581525" y="4779963"/>
          <p14:tracePt t="51912" x="4630738" y="4779963"/>
          <p14:tracePt t="51921" x="4719638" y="4779963"/>
          <p14:tracePt t="51931" x="4806950" y="4768850"/>
          <p14:tracePt t="51942" x="4894263" y="4730750"/>
          <p14:tracePt t="51953" x="4994275" y="4705350"/>
          <p14:tracePt t="51962" x="5106988" y="4679950"/>
          <p14:tracePt t="51976" x="5194300" y="4656138"/>
          <p14:tracePt t="51981" x="5281613" y="4643438"/>
          <p14:tracePt t="51993" x="5357813" y="4630738"/>
          <p14:tracePt t="52000" x="5483225" y="4605338"/>
          <p14:tracePt t="52012" x="5532438" y="4592638"/>
          <p14:tracePt t="52021" x="5595938" y="4592638"/>
          <p14:tracePt t="52030" x="5670550" y="4592638"/>
          <p14:tracePt t="52040" x="5708650" y="4592638"/>
          <p14:tracePt t="52050" x="5745163" y="4592638"/>
          <p14:tracePt t="52060" x="5783263" y="4592638"/>
          <p14:tracePt t="52071" x="5832475" y="4592638"/>
          <p14:tracePt t="52079" x="5883275" y="4592638"/>
          <p14:tracePt t="52089" x="5932488" y="4592638"/>
          <p14:tracePt t="52104" x="5945188" y="4592638"/>
          <p14:tracePt t="52111" x="5970588" y="4592638"/>
          <p14:tracePt t="52126" x="5995988" y="4592638"/>
          <p14:tracePt t="52131" x="6034088" y="4592638"/>
          <p14:tracePt t="52139" x="6057900" y="4592638"/>
          <p14:tracePt t="52149" x="6096000" y="4592638"/>
          <p14:tracePt t="52159" x="6146800" y="4592638"/>
          <p14:tracePt t="52169" x="6196013" y="4592638"/>
          <p14:tracePt t="52180" x="6234113" y="4592638"/>
          <p14:tracePt t="52193" x="6296025" y="4592638"/>
          <p14:tracePt t="52200" x="6359525" y="4592638"/>
          <p14:tracePt t="52210" x="6434138" y="4579938"/>
          <p14:tracePt t="52220" x="6496050" y="4567238"/>
          <p14:tracePt t="52229" x="6572250" y="4567238"/>
          <p14:tracePt t="52238" x="6634163" y="4543425"/>
          <p14:tracePt t="52249" x="6672263" y="4543425"/>
          <p14:tracePt t="52258" x="6721475" y="4518025"/>
          <p14:tracePt t="52268" x="6759575" y="4505325"/>
          <p14:tracePt t="52280" x="6797675" y="4492625"/>
          <p14:tracePt t="52291" x="6808788" y="4492625"/>
          <p14:tracePt t="52299" x="6821488" y="4479925"/>
          <p14:tracePt t="52309" x="6834188" y="4479925"/>
          <p14:tracePt t="52328" x="6846888" y="4479925"/>
          <p14:tracePt t="52368" x="6859588" y="4479925"/>
          <p14:tracePt t="52378" x="6872288" y="4479925"/>
          <p14:tracePt t="52438" x="6872288" y="4492625"/>
          <p14:tracePt t="52458" x="6872288" y="4505325"/>
          <p14:tracePt t="52466" x="6872288" y="4518025"/>
          <p14:tracePt t="52488" x="6872288" y="4530725"/>
          <p14:tracePt t="52497" x="6872288" y="4543425"/>
          <p14:tracePt t="52506" x="6872288" y="4554538"/>
          <p14:tracePt t="52536" x="6872288" y="4567238"/>
          <p14:tracePt t="52557" x="6872288" y="4579938"/>
          <p14:tracePt t="52607" x="6872288" y="4592638"/>
          <p14:tracePt t="52863" x="6872288" y="4605338"/>
          <p14:tracePt t="53047" x="6872288" y="4618038"/>
          <p14:tracePt t="53341" x="6872288" y="4630738"/>
          <p14:tracePt t="53350" x="6872288" y="4643438"/>
          <p14:tracePt t="53359" x="6872288" y="4656138"/>
          <p14:tracePt t="53381" x="6872288" y="4667250"/>
          <p14:tracePt t="53389" x="6872288" y="4679950"/>
          <p14:tracePt t="53399" x="6872288" y="4692650"/>
          <p14:tracePt t="53414" x="6872288" y="4705350"/>
          <p14:tracePt t="53421" x="6872288" y="4718050"/>
          <p14:tracePt t="53430" x="6872288" y="4730750"/>
          <p14:tracePt t="53478" x="6872288" y="4743450"/>
          <p14:tracePt t="53509" x="6872288" y="4756150"/>
          <p14:tracePt t="55017" x="6897688" y="4756150"/>
          <p14:tracePt t="55029" x="6972300" y="4756150"/>
          <p14:tracePt t="55037" x="7123113" y="4756150"/>
          <p14:tracePt t="55047" x="7297738" y="4743450"/>
          <p14:tracePt t="55055" x="7448550" y="4718050"/>
          <p14:tracePt t="55067" x="7585075" y="4679950"/>
          <p14:tracePt t="55077" x="7710488" y="4630738"/>
          <p14:tracePt t="55085" x="7886700" y="4579938"/>
          <p14:tracePt t="55095" x="8161338" y="4543425"/>
          <p14:tracePt t="55107" x="8374063" y="4505325"/>
          <p14:tracePt t="55116" x="8586788" y="4479925"/>
          <p14:tracePt t="55128" x="8763000" y="4479925"/>
          <p14:tracePt t="55137" x="8886825" y="4479925"/>
          <p14:tracePt t="55374" x="8899525" y="4479925"/>
          <p14:tracePt t="55384" x="8950325" y="4443413"/>
          <p14:tracePt t="55393" x="9024938" y="4379913"/>
          <p14:tracePt t="55403" x="9137650" y="4279900"/>
          <p14:tracePt t="55414" x="9263063" y="4154488"/>
          <p14:tracePt t="55423" x="9388475" y="4017963"/>
          <p14:tracePt t="55433" x="9488488" y="3854450"/>
          <p14:tracePt t="55443" x="9575800" y="3754438"/>
          <p14:tracePt t="55454" x="9650413" y="3641725"/>
          <p14:tracePt t="55465" x="9739313" y="3567113"/>
          <p14:tracePt t="55475" x="9775825" y="3503613"/>
          <p14:tracePt t="55484" x="9826625" y="3467100"/>
          <p14:tracePt t="55493" x="9839325" y="3454400"/>
          <p14:tracePt t="55503" x="9852025" y="3441700"/>
          <p14:tracePt t="55513" x="9863138" y="3429000"/>
          <p14:tracePt t="55522" x="9863138" y="3416300"/>
          <p14:tracePt t="55533" x="9875838" y="3416300"/>
          <p14:tracePt t="55542" x="9888538" y="3403600"/>
          <p14:tracePt t="55551" x="9901238" y="3403600"/>
          <p14:tracePt t="55641" x="9888538" y="3403600"/>
          <p14:tracePt t="55653" x="9875838" y="3403600"/>
          <p14:tracePt t="55663" x="9852025" y="3416300"/>
          <p14:tracePt t="55672" x="9813925" y="3441700"/>
          <p14:tracePt t="55682" x="9788525" y="3441700"/>
          <p14:tracePt t="55692" x="9763125" y="3454400"/>
          <p14:tracePt t="55701" x="9726613" y="3467100"/>
          <p14:tracePt t="55711" x="9701213" y="3479800"/>
          <p14:tracePt t="55720" x="9688513" y="3479800"/>
          <p14:tracePt t="55731" x="9675813" y="3479800"/>
          <p14:tracePt t="55752" x="9663113" y="3479800"/>
          <p14:tracePt t="55760" x="9650413" y="3479800"/>
          <p14:tracePt t="55771" x="9637713" y="3479800"/>
          <p14:tracePt t="55782" x="9626600" y="3479800"/>
          <p14:tracePt t="55790" x="9601200" y="3479800"/>
          <p14:tracePt t="55801" x="9601200" y="3490913"/>
          <p14:tracePt t="55810" x="9601200" y="3516313"/>
          <p14:tracePt t="55820" x="9588500" y="3516313"/>
          <p14:tracePt t="55831" x="9563100" y="3529013"/>
          <p14:tracePt t="55839" x="9550400" y="3554413"/>
          <p14:tracePt t="55852" x="9537700" y="3579813"/>
          <p14:tracePt t="55861" x="9537700" y="3590925"/>
          <p14:tracePt t="55869" x="9537700" y="3616325"/>
          <p14:tracePt t="55879" x="9537700" y="3629025"/>
          <p14:tracePt t="55899" x="9537700" y="3641725"/>
          <p14:tracePt t="55912" x="9537700" y="3679825"/>
          <p14:tracePt t="55920" x="9537700" y="3692525"/>
          <p14:tracePt t="55932" x="9537700" y="3703638"/>
          <p14:tracePt t="55940" x="9563100" y="3741738"/>
          <p14:tracePt t="55960" x="9626600" y="3792538"/>
          <p14:tracePt t="55969" x="9663113" y="3829050"/>
          <p14:tracePt t="55979" x="9713913" y="3854450"/>
          <p14:tracePt t="55989" x="9763125" y="3892550"/>
          <p14:tracePt t="55998" x="9813925" y="3905250"/>
          <p14:tracePt t="56009" x="9888538" y="3929063"/>
          <p14:tracePt t="56018" x="9952038" y="3929063"/>
          <p14:tracePt t="56027" x="9975850" y="3941763"/>
          <p14:tracePt t="56038" x="10026650" y="3941763"/>
          <p14:tracePt t="56049" x="10064750" y="3941763"/>
          <p14:tracePt t="56058" x="10113963" y="3941763"/>
          <p14:tracePt t="56069" x="10152063" y="3941763"/>
          <p14:tracePt t="56077" x="10188575" y="3941763"/>
          <p14:tracePt t="56088" x="10213975" y="3941763"/>
          <p14:tracePt t="56098" x="10239375" y="3941763"/>
          <p14:tracePt t="56108" x="10288588" y="3941763"/>
          <p14:tracePt t="56117" x="10326688" y="3941763"/>
          <p14:tracePt t="56128" x="10377488" y="3941763"/>
          <p14:tracePt t="56137" x="10401300" y="3941763"/>
          <p14:tracePt t="56147" x="10452100" y="3941763"/>
          <p14:tracePt t="56158" x="10490200" y="3929063"/>
          <p14:tracePt t="56168" x="10514013" y="3929063"/>
          <p14:tracePt t="56178" x="10539413" y="3929063"/>
          <p14:tracePt t="56187" x="10577513" y="3929063"/>
          <p14:tracePt t="56196" x="10602913" y="3916363"/>
          <p14:tracePt t="56208" x="10639425" y="3905250"/>
          <p14:tracePt t="56217" x="10664825" y="3905250"/>
          <p14:tracePt t="56227" x="10690225" y="3892550"/>
          <p14:tracePt t="56236" x="10715625" y="3892550"/>
          <p14:tracePt t="56247" x="10739438" y="3879850"/>
          <p14:tracePt t="56257" x="10739438" y="3867150"/>
          <p14:tracePt t="56266" x="10764838" y="3867150"/>
          <p14:tracePt t="56276" x="10790238" y="3867150"/>
          <p14:tracePt t="56296" x="10790238" y="3854450"/>
          <p14:tracePt t="56307" x="10802938" y="3854450"/>
          <p14:tracePt t="56316" x="10815638" y="3841750"/>
          <p14:tracePt t="56326" x="10815638" y="3829050"/>
          <p14:tracePt t="56346" x="10828338" y="3816350"/>
          <p14:tracePt t="56355" x="10839450" y="3803650"/>
          <p14:tracePt t="56366" x="10852150" y="3803650"/>
          <p14:tracePt t="56375" x="10852150" y="3792538"/>
          <p14:tracePt t="56387" x="10852150" y="3779838"/>
          <p14:tracePt t="56396" x="10852150" y="3767138"/>
          <p14:tracePt t="56409" x="10852150" y="3754438"/>
          <p14:tracePt t="56415" x="10852150" y="3729038"/>
          <p14:tracePt t="56426" x="10852150" y="3716338"/>
          <p14:tracePt t="56435" x="10852150" y="3703638"/>
          <p14:tracePt t="56445" x="10852150" y="3679825"/>
          <p14:tracePt t="56455" x="10852150" y="3667125"/>
          <p14:tracePt t="56464" x="10852150" y="3654425"/>
          <p14:tracePt t="56474" x="10852150" y="3629025"/>
          <p14:tracePt t="56494" x="10852150" y="3616325"/>
          <p14:tracePt t="56504" x="10852150" y="3590925"/>
          <p14:tracePt t="56515" x="10839450" y="3590925"/>
          <p14:tracePt t="56526" x="10828338" y="3579813"/>
          <p14:tracePt t="56536" x="10802938" y="3554413"/>
          <p14:tracePt t="56546" x="10764838" y="3529013"/>
          <p14:tracePt t="56556" x="10726738" y="3503613"/>
          <p14:tracePt t="56565" x="10702925" y="3490913"/>
          <p14:tracePt t="56574" x="10677525" y="3467100"/>
          <p14:tracePt t="56584" x="10664825" y="3467100"/>
          <p14:tracePt t="56593" x="10639425" y="3467100"/>
          <p14:tracePt t="56605" x="10626725" y="3467100"/>
          <p14:tracePt t="56614" x="10614025" y="3454400"/>
          <p14:tracePt t="56623" x="10590213" y="3441700"/>
          <p14:tracePt t="56634" x="10577513" y="3441700"/>
          <p14:tracePt t="56645" x="10552113" y="3441700"/>
          <p14:tracePt t="56658" x="10526713" y="3441700"/>
          <p14:tracePt t="56666" x="10514013" y="3441700"/>
          <p14:tracePt t="56674" x="10502900" y="3441700"/>
          <p14:tracePt t="56683" x="10477500" y="3441700"/>
          <p14:tracePt t="56693" x="10464800" y="3441700"/>
          <p14:tracePt t="56703" x="10452100" y="3454400"/>
          <p14:tracePt t="56713" x="10439400" y="3454400"/>
          <p14:tracePt t="56724" x="10414000" y="3454400"/>
          <p14:tracePt t="56734" x="10401300" y="3467100"/>
          <p14:tracePt t="56744" x="10377488" y="3479800"/>
          <p14:tracePt t="56752" x="10364788" y="3490913"/>
          <p14:tracePt t="56762" x="10352088" y="3503613"/>
          <p14:tracePt t="56773" x="10352088" y="3516313"/>
          <p14:tracePt t="56784" x="10339388" y="3529013"/>
          <p14:tracePt t="56792" x="10339388" y="3541713"/>
          <p14:tracePt t="56803" x="10326688" y="3554413"/>
          <p14:tracePt t="56813" x="10313988" y="3579813"/>
          <p14:tracePt t="56821" x="10301288" y="3603625"/>
          <p14:tracePt t="56831" x="10288588" y="3616325"/>
          <p14:tracePt t="56842" x="10288588" y="3629025"/>
          <p14:tracePt t="56851" x="10277475" y="3654425"/>
          <p14:tracePt t="56861" x="10277475" y="3667125"/>
          <p14:tracePt t="56871" x="10264775" y="3692525"/>
          <p14:tracePt t="56882" x="10264775" y="3703638"/>
          <p14:tracePt t="56891" x="10264775" y="3716338"/>
          <p14:tracePt t="56902" x="10264775" y="3741738"/>
          <p14:tracePt t="56911" x="10264775" y="3754438"/>
          <p14:tracePt t="56921" x="10264775" y="3767138"/>
          <p14:tracePt t="56932" x="10264775" y="3792538"/>
          <p14:tracePt t="56940" x="10264775" y="3816350"/>
          <p14:tracePt t="56962" x="10264775" y="3841750"/>
          <p14:tracePt t="56971" x="10264775" y="3867150"/>
          <p14:tracePt t="56991" x="10277475" y="3879850"/>
          <p14:tracePt t="57001" x="10277475" y="3892550"/>
          <p14:tracePt t="57011" x="10288588" y="3892550"/>
          <p14:tracePt t="57022" x="10288588" y="3905250"/>
          <p14:tracePt t="57031" x="10301288" y="3916363"/>
          <p14:tracePt t="57041" x="10313988" y="3929063"/>
          <p14:tracePt t="57051" x="10313988" y="3941763"/>
          <p14:tracePt t="57060" x="10326688" y="3941763"/>
          <p14:tracePt t="57070" x="10326688" y="3954463"/>
          <p14:tracePt t="57082" x="10339388" y="3954463"/>
          <p14:tracePt t="57091" x="10339388" y="3967163"/>
          <p14:tracePt t="57259" x="10352088" y="3967163"/>
          <p14:tracePt t="57268" x="10364788" y="3967163"/>
          <p14:tracePt t="57291" x="10377488" y="3967163"/>
          <p14:tracePt t="57399" x="10377488" y="3954463"/>
          <p14:tracePt t="57408" x="10390188" y="3929063"/>
          <p14:tracePt t="57417" x="10390188" y="3916363"/>
          <p14:tracePt t="57426" x="10414000" y="3879850"/>
          <p14:tracePt t="57438" x="10426700" y="3841750"/>
          <p14:tracePt t="57447" x="10452100" y="3803650"/>
          <p14:tracePt t="57458" x="10477500" y="3779838"/>
          <p14:tracePt t="57466" x="10514013" y="3729038"/>
          <p14:tracePt t="57479" x="10552113" y="3703638"/>
          <p14:tracePt t="57487" x="10577513" y="3679825"/>
          <p14:tracePt t="57497" x="10602913" y="3667125"/>
          <p14:tracePt t="57506" x="10614025" y="3654425"/>
          <p14:tracePt t="57516" x="10626725" y="3641725"/>
          <p14:tracePt t="57527" x="10639425" y="3641725"/>
          <p14:tracePt t="57536" x="10652125" y="3629025"/>
          <p14:tracePt t="57559" x="10664825" y="3616325"/>
          <p14:tracePt t="57575" x="10677525" y="3616325"/>
          <p14:tracePt t="57606" x="10690225" y="3616325"/>
          <p14:tracePt t="57616" x="10702925" y="3616325"/>
          <p14:tracePt t="57625" x="10702925" y="3603625"/>
          <p14:tracePt t="57647" x="10702925" y="3590925"/>
          <p14:tracePt t="57667" x="10702925" y="3579813"/>
          <p14:tracePt t="57676" x="10702925" y="3567113"/>
          <p14:tracePt t="57685" x="10702925" y="3554413"/>
          <p14:tracePt t="57695" x="10702925" y="3541713"/>
          <p14:tracePt t="57704" x="10702925" y="3516313"/>
          <p14:tracePt t="57715" x="10702925" y="3503613"/>
          <p14:tracePt t="57725" x="10702925" y="3479800"/>
          <p14:tracePt t="57735" x="10702925" y="3454400"/>
          <p14:tracePt t="57744" x="10702925" y="3441700"/>
          <p14:tracePt t="57755" x="10702925" y="3416300"/>
          <p14:tracePt t="57765" x="10702925" y="3390900"/>
          <p14:tracePt t="57786" x="10702925" y="3367088"/>
          <p14:tracePt t="57795" x="10702925" y="3341688"/>
          <p14:tracePt t="57814" x="10702925" y="3316288"/>
          <p14:tracePt t="57823" x="10702925" y="3303588"/>
          <p14:tracePt t="57844" x="10702925" y="3290888"/>
          <p14:tracePt t="57873" x="10702925" y="3278188"/>
          <p14:tracePt t="57893" x="10702925" y="3267075"/>
          <p14:tracePt t="57943" x="10715625" y="3267075"/>
          <p14:tracePt t="57953" x="10715625" y="3278188"/>
          <p14:tracePt t="57963" x="10726738" y="3303588"/>
          <p14:tracePt t="57975" x="10739438" y="3341688"/>
          <p14:tracePt t="57984" x="10739438" y="3354388"/>
          <p14:tracePt t="57995" x="10752138" y="3403600"/>
          <p14:tracePt t="58005" x="10764838" y="3454400"/>
          <p14:tracePt t="58013" x="10777538" y="3541713"/>
          <p14:tracePt t="58022" x="10802938" y="3654425"/>
          <p14:tracePt t="58033" x="10815638" y="3741738"/>
          <p14:tracePt t="58042" x="10815638" y="3829050"/>
          <p14:tracePt t="58052" x="10815638" y="3905250"/>
          <p14:tracePt t="58063" x="10815638" y="3929063"/>
          <p14:tracePt t="58073" x="10815638" y="3979863"/>
          <p14:tracePt t="58082" x="10815638" y="4005263"/>
          <p14:tracePt t="58094" x="10815638" y="4017963"/>
          <p14:tracePt t="58103" x="10815638" y="4029075"/>
          <p14:tracePt t="58123" x="10815638" y="4041775"/>
          <p14:tracePt t="58549" x="10828338" y="4041775"/>
          <p14:tracePt t="58558" x="10864850" y="4041775"/>
          <p14:tracePt t="58567" x="10890250" y="4041775"/>
          <p14:tracePt t="58578" x="10939463" y="4041775"/>
          <p14:tracePt t="58588" x="10964863" y="4041775"/>
          <p14:tracePt t="58598" x="11015663" y="4041775"/>
          <p14:tracePt t="58609" x="11064875" y="4041775"/>
          <p14:tracePt t="58618" x="11128375" y="4041775"/>
          <p14:tracePt t="58629" x="11202988" y="4041775"/>
          <p14:tracePt t="58641" x="11266488" y="4041775"/>
          <p14:tracePt t="58648" x="11328400" y="4041775"/>
          <p14:tracePt t="58658" x="11377613" y="4041775"/>
          <p14:tracePt t="58668" x="11403013" y="4041775"/>
          <p14:tracePt t="58677" x="11428413" y="4054475"/>
          <p14:tracePt t="58687" x="11441113" y="4067175"/>
          <p14:tracePt t="58708" x="11453813" y="4067175"/>
          <p14:tracePt t="58718" x="11466513" y="4067175"/>
          <p14:tracePt t="60376" x="11453813" y="4054475"/>
          <p14:tracePt t="60384" x="11453813" y="4041775"/>
          <p14:tracePt t="60395" x="11441113" y="4041775"/>
          <p14:tracePt t="60403" x="11428413" y="4017963"/>
          <p14:tracePt t="60413" x="11428413" y="3992563"/>
          <p14:tracePt t="60424" x="11415713" y="3967163"/>
          <p14:tracePt t="60434" x="11403013" y="3941763"/>
          <p14:tracePt t="60444" x="11390313" y="3905250"/>
          <p14:tracePt t="60453" x="11377613" y="3879850"/>
          <p14:tracePt t="60473" x="11366500" y="3854450"/>
          <p14:tracePt t="60482" x="11353800" y="3829050"/>
          <p14:tracePt t="60498" x="11353800" y="3816350"/>
          <p14:tracePt t="60505" x="11341100" y="3803650"/>
          <p14:tracePt t="60514" x="11341100" y="3779838"/>
          <p14:tracePt t="60522" x="11328400" y="3767138"/>
          <p14:tracePt t="60533" x="11315700" y="3754438"/>
          <p14:tracePt t="60544" x="11315700" y="3741738"/>
          <p14:tracePt t="60552" x="11315700" y="3729038"/>
          <p14:tracePt t="60562" x="11303000" y="3729038"/>
          <p14:tracePt t="60573" x="11290300" y="3716338"/>
          <p14:tracePt t="60582" x="11290300" y="3703638"/>
          <p14:tracePt t="60592" x="11277600" y="3692525"/>
          <p14:tracePt t="60602" x="11277600" y="3679825"/>
          <p14:tracePt t="60613" x="11266488" y="3679825"/>
          <p14:tracePt t="60624" x="11253788" y="3667125"/>
          <p14:tracePt t="60642" x="11253788" y="3654425"/>
          <p14:tracePt t="60651" x="11241088" y="3654425"/>
          <p14:tracePt t="60662" x="11228388" y="3654425"/>
          <p14:tracePt t="60681" x="11228388" y="3641725"/>
          <p14:tracePt t="60692" x="11215688" y="3641725"/>
          <p14:tracePt t="60702" x="11202988" y="3629025"/>
          <p14:tracePt t="60721" x="11190288" y="3616325"/>
          <p14:tracePt t="60731" x="11164888" y="3616325"/>
          <p14:tracePt t="60743" x="11164888" y="3603625"/>
          <p14:tracePt t="60752" x="11153775" y="3590925"/>
          <p14:tracePt t="60762" x="11141075" y="3579813"/>
          <p14:tracePt t="60790" x="11128375" y="3567113"/>
          <p14:tracePt t="60800" x="11115675" y="3554413"/>
          <p14:tracePt t="60811" x="11102975" y="3554413"/>
          <p14:tracePt t="60825" x="11102975" y="3541713"/>
          <p14:tracePt t="60841" x="11090275" y="3541713"/>
          <p14:tracePt t="60851" x="11077575" y="3541713"/>
          <p14:tracePt t="60860" x="11077575" y="3529013"/>
          <p14:tracePt t="60879" x="11077575" y="3516313"/>
          <p14:tracePt t="60969" x="11077575" y="3503613"/>
          <p14:tracePt t="60979" x="11064875" y="3503613"/>
          <p14:tracePt t="60989" x="11064875" y="3490913"/>
          <p14:tracePt t="61009" x="11052175" y="3479800"/>
          <p14:tracePt t="61019" x="11041063" y="3479800"/>
          <p14:tracePt t="61050" x="11028363" y="3467100"/>
          <p14:tracePt t="61058" x="11015663" y="3467100"/>
          <p14:tracePt t="61068" x="11002963" y="3454400"/>
          <p14:tracePt t="61089" x="11002963" y="3441700"/>
          <p14:tracePt t="61098" x="10990263" y="3441700"/>
          <p14:tracePt t="61117" x="10964863" y="3441700"/>
          <p14:tracePt t="61128" x="10952163" y="3429000"/>
          <p14:tracePt t="61138" x="10939463" y="3429000"/>
          <p14:tracePt t="61147" x="10915650" y="3416300"/>
          <p14:tracePt t="61160" x="10902950" y="3403600"/>
          <p14:tracePt t="61169" x="10890250" y="3403600"/>
          <p14:tracePt t="61179" x="10864850" y="3403600"/>
          <p14:tracePt t="61188" x="10839450" y="3403600"/>
          <p14:tracePt t="61197" x="10815638" y="3403600"/>
          <p14:tracePt t="61207" x="10790238" y="3403600"/>
          <p14:tracePt t="61217" x="10764838" y="3403600"/>
          <p14:tracePt t="61228" x="10752138" y="3403600"/>
          <p14:tracePt t="61236" x="10726738" y="3403600"/>
          <p14:tracePt t="61259" x="10702925" y="3403600"/>
          <p14:tracePt t="61268" x="10677525" y="3403600"/>
          <p14:tracePt t="61289" x="10652125" y="3403600"/>
          <p14:tracePt t="61304" x="10626725" y="3403600"/>
          <p14:tracePt t="61316" x="10602913" y="3416300"/>
          <p14:tracePt t="61327" x="10577513" y="3416300"/>
          <p14:tracePt t="61336" x="10577513" y="3429000"/>
          <p14:tracePt t="61350" x="10552113" y="3429000"/>
          <p14:tracePt t="61355" x="10526713" y="3429000"/>
          <p14:tracePt t="61366" x="10526713" y="3441700"/>
          <p14:tracePt t="61377" x="10514013" y="3454400"/>
          <p14:tracePt t="61386" x="10490200" y="3467100"/>
          <p14:tracePt t="61406" x="10477500" y="3479800"/>
          <p14:tracePt t="61415" x="10477500" y="3490913"/>
          <p14:tracePt t="61425" x="10464800" y="3490913"/>
          <p14:tracePt t="61435" x="10452100" y="3503613"/>
          <p14:tracePt t="61445" x="10452100" y="3516313"/>
          <p14:tracePt t="61455" x="10439400" y="3516313"/>
          <p14:tracePt t="61465" x="10426700" y="3541713"/>
          <p14:tracePt t="61475" x="10414000" y="3554413"/>
          <p14:tracePt t="61495" x="10414000" y="3567113"/>
          <p14:tracePt t="61505" x="10401300" y="3579813"/>
          <p14:tracePt t="61514" x="10390188" y="3579813"/>
          <p14:tracePt t="61526" x="10390188" y="3590925"/>
          <p14:tracePt t="61534" x="10390188" y="3603625"/>
          <p14:tracePt t="61544" x="10390188" y="3616325"/>
          <p14:tracePt t="61565" x="10390188" y="3629025"/>
          <p14:tracePt t="61574" x="10390188" y="3641725"/>
          <p14:tracePt t="61584" x="10401300" y="3654425"/>
          <p14:tracePt t="61593" x="10401300" y="3667125"/>
          <p14:tracePt t="61605" x="10401300" y="3679825"/>
          <p14:tracePt t="61615" x="10414000" y="3679825"/>
          <p14:tracePt t="61624" x="10426700" y="3692525"/>
          <p14:tracePt t="61644" x="10452100" y="3692525"/>
          <p14:tracePt t="61654" x="10464800" y="3692525"/>
          <p14:tracePt t="61664" x="10477500" y="3703638"/>
          <p14:tracePt t="61686" x="10502900" y="3716338"/>
          <p14:tracePt t="61694" x="10514013" y="3729038"/>
          <p14:tracePt t="61706" x="10526713" y="3729038"/>
          <p14:tracePt t="61714" x="10552113" y="3741738"/>
          <p14:tracePt t="61724" x="10564813" y="3741738"/>
          <p14:tracePt t="61734" x="10577513" y="3741738"/>
          <p14:tracePt t="61743" x="10602913" y="3741738"/>
          <p14:tracePt t="61752" x="10614025" y="3741738"/>
          <p14:tracePt t="61763" x="10626725" y="3741738"/>
          <p14:tracePt t="61773" x="10639425" y="3741738"/>
          <p14:tracePt t="61782" x="10652125" y="3741738"/>
          <p14:tracePt t="61793" x="10677525" y="3741738"/>
          <p14:tracePt t="61804" x="10690225" y="3741738"/>
          <p14:tracePt t="61814" x="10726738" y="3741738"/>
          <p14:tracePt t="61824" x="10764838" y="3741738"/>
          <p14:tracePt t="61833" x="10790238" y="3729038"/>
          <p14:tracePt t="61842" x="10802938" y="3729038"/>
          <p14:tracePt t="61853" x="10828338" y="3703638"/>
          <p14:tracePt t="61862" x="10852150" y="3692525"/>
          <p14:tracePt t="61871" x="10864850" y="3679825"/>
          <p14:tracePt t="61882" x="10890250" y="3667125"/>
          <p14:tracePt t="61891" x="10928350" y="3654425"/>
          <p14:tracePt t="61901" x="10952163" y="3641725"/>
          <p14:tracePt t="61911" x="10964863" y="3616325"/>
          <p14:tracePt t="61922" x="10990263" y="3603625"/>
          <p14:tracePt t="61931" x="11015663" y="3590925"/>
          <p14:tracePt t="61942" x="11028363" y="3579813"/>
          <p14:tracePt t="61950" x="11041063" y="3579813"/>
          <p14:tracePt t="61962" x="11052175" y="3567113"/>
          <p14:tracePt t="61971" x="11064875" y="3541713"/>
          <p14:tracePt t="61993" x="11077575" y="3541713"/>
          <p14:tracePt t="62012" x="11077575" y="3529013"/>
          <p14:tracePt t="62025" x="11090275" y="3529013"/>
          <p14:tracePt t="62032" x="11102975" y="3516313"/>
          <p14:tracePt t="62054" x="11102975" y="3503613"/>
          <p14:tracePt t="62061" x="11115675" y="3503613"/>
          <p14:tracePt t="62090" x="11115675" y="3479800"/>
          <p14:tracePt t="62120" x="11115675" y="3467100"/>
          <p14:tracePt t="62140" x="11115675" y="3454400"/>
          <p14:tracePt t="62150" x="11115675" y="3441700"/>
          <p14:tracePt t="62170" x="11115675" y="3429000"/>
          <p14:tracePt t="62181" x="11115675" y="3416300"/>
          <p14:tracePt t="62189" x="11115675" y="3403600"/>
          <p14:tracePt t="62209" x="11102975" y="3390900"/>
          <p14:tracePt t="62219" x="11090275" y="3390900"/>
          <p14:tracePt t="62229" x="11077575" y="3378200"/>
          <p14:tracePt t="62239" x="11052175" y="3378200"/>
          <p14:tracePt t="62249" x="11041063" y="3367088"/>
          <p14:tracePt t="62258" x="11028363" y="3367088"/>
          <p14:tracePt t="62269" x="11002963" y="3367088"/>
          <p14:tracePt t="62282" x="10990263" y="3354388"/>
          <p14:tracePt t="62290" x="10977563" y="3354388"/>
          <p14:tracePt t="62299" x="10928350" y="3354388"/>
          <p14:tracePt t="62308" x="10902950" y="3354388"/>
          <p14:tracePt t="62318" x="10877550" y="3354388"/>
          <p14:tracePt t="62331" x="10839450" y="3354388"/>
          <p14:tracePt t="62339" x="10815638" y="3354388"/>
          <p14:tracePt t="62349" x="10790238" y="3354388"/>
          <p14:tracePt t="62359" x="10764838" y="3354388"/>
          <p14:tracePt t="62368" x="10752138" y="3354388"/>
          <p14:tracePt t="62377" x="10739438" y="3354388"/>
          <p14:tracePt t="62387" x="10715625" y="3354388"/>
          <p14:tracePt t="62398" x="10702925" y="3354388"/>
          <p14:tracePt t="62409" x="10690225" y="3354388"/>
          <p14:tracePt t="62419" x="10664825" y="3354388"/>
          <p14:tracePt t="62430" x="10652125" y="3354388"/>
          <p14:tracePt t="62438" x="10639425" y="3354388"/>
          <p14:tracePt t="62447" x="10626725" y="3354388"/>
          <p14:tracePt t="62457" x="10614025" y="3354388"/>
          <p14:tracePt t="62466" x="10590213" y="3354388"/>
          <p14:tracePt t="62477" x="10577513" y="3354388"/>
          <p14:tracePt t="62488" x="10564813" y="3354388"/>
          <p14:tracePt t="62497" x="10552113" y="3354388"/>
          <p14:tracePt t="62507" x="10526713" y="3367088"/>
          <p14:tracePt t="62517" x="10514013" y="3378200"/>
          <p14:tracePt t="62527" x="10514013" y="3403600"/>
          <p14:tracePt t="62537" x="10502900" y="3403600"/>
          <p14:tracePt t="62546" x="10490200" y="3416300"/>
          <p14:tracePt t="62557" x="10490200" y="3429000"/>
          <p14:tracePt t="62567" x="10477500" y="3429000"/>
          <p14:tracePt t="62577" x="10477500" y="3441700"/>
          <p14:tracePt t="62586" x="10477500" y="3454400"/>
          <p14:tracePt t="62600" x="10477500" y="3467100"/>
          <p14:tracePt t="62625" x="10477500" y="3479800"/>
          <p14:tracePt t="62635" x="10477500" y="3490913"/>
          <p14:tracePt t="62646" x="10477500" y="3503613"/>
          <p14:tracePt t="62665" x="10477500" y="3516313"/>
          <p14:tracePt t="62676" x="10477500" y="3529013"/>
          <p14:tracePt t="62695" x="10490200" y="3541713"/>
          <p14:tracePt t="62705" x="10502900" y="3554413"/>
          <p14:tracePt t="62716" x="10502900" y="3579813"/>
          <p14:tracePt t="62734" x="10514013" y="3590925"/>
          <p14:tracePt t="62744" x="10526713" y="3603625"/>
          <p14:tracePt t="62755" x="10539413" y="3603625"/>
          <p14:tracePt t="62765" x="10539413" y="3616325"/>
          <p14:tracePt t="62775" x="10539413" y="3629025"/>
          <p14:tracePt t="62784" x="10552113" y="3641725"/>
          <p14:tracePt t="62794" x="10564813" y="3641725"/>
          <p14:tracePt t="62805" x="10564813" y="3654425"/>
          <p14:tracePt t="62816" x="10564813" y="3667125"/>
          <p14:tracePt t="62826" x="10590213" y="3679825"/>
          <p14:tracePt t="62837" x="10614025" y="3692525"/>
          <p14:tracePt t="62844" x="10626725" y="3692525"/>
          <p14:tracePt t="62863" x="10652125" y="3692525"/>
          <p14:tracePt t="62874" x="10664825" y="3703638"/>
          <p14:tracePt t="62893" x="10677525" y="3716338"/>
          <p14:tracePt t="62904" x="10690225" y="3716338"/>
          <p14:tracePt t="62924" x="10715625" y="3716338"/>
          <p14:tracePt t="62934" x="10726738" y="3716338"/>
          <p14:tracePt t="62954" x="10739438" y="3716338"/>
          <p14:tracePt t="62979" x="10752138" y="3716338"/>
          <p14:tracePt t="62983" x="10764838" y="3716338"/>
          <p14:tracePt t="63004" x="10790238" y="3716338"/>
          <p14:tracePt t="63013" x="10815638" y="3716338"/>
          <p14:tracePt t="63045" x="10828338" y="3716338"/>
          <p14:tracePt t="63057" x="10839450" y="3716338"/>
          <p14:tracePt t="63064" x="10852150" y="3716338"/>
          <p14:tracePt t="63074" x="10877550" y="3716338"/>
          <p14:tracePt t="63084" x="10890250" y="3716338"/>
          <p14:tracePt t="63096" x="10915650" y="3703638"/>
          <p14:tracePt t="63103" x="10915650" y="3692525"/>
          <p14:tracePt t="63112" x="10928350" y="3692525"/>
          <p14:tracePt t="63121" x="10939463" y="3692525"/>
          <p14:tracePt t="63142" x="10952163" y="3679825"/>
          <p14:tracePt t="63152" x="10964863" y="3679825"/>
          <p14:tracePt t="63162" x="10977563" y="3667125"/>
          <p14:tracePt t="63171" x="10977563" y="3654425"/>
          <p14:tracePt t="63181" x="10990263" y="3654425"/>
          <p14:tracePt t="63192" x="10990263" y="3629025"/>
          <p14:tracePt t="63203" x="11002963" y="3616325"/>
          <p14:tracePt t="63214" x="11015663" y="3616325"/>
          <p14:tracePt t="63225" x="11015663" y="3603625"/>
          <p14:tracePt t="63240" x="11028363" y="3590925"/>
          <p14:tracePt t="63250" x="11041063" y="3579813"/>
          <p14:tracePt t="63270" x="11041063" y="3567113"/>
          <p14:tracePt t="63290" x="11041063" y="3554413"/>
          <p14:tracePt t="63311" x="11041063" y="3541713"/>
          <p14:tracePt t="63330" x="11041063" y="3529013"/>
          <p14:tracePt t="63339" x="11041063" y="3503613"/>
          <p14:tracePt t="63372" x="11041063" y="3490913"/>
          <p14:tracePt t="63390" x="11041063" y="3479800"/>
          <p14:tracePt t="63439" x="11041063" y="3467100"/>
          <p14:tracePt t="63460" x="11041063" y="3454400"/>
          <p14:tracePt t="63471" x="11041063" y="3441700"/>
          <p14:tracePt t="63480" x="11028363" y="3441700"/>
          <p14:tracePt t="63509" x="11015663" y="3429000"/>
          <p14:tracePt t="63519" x="11002963" y="3429000"/>
          <p14:tracePt t="63538" x="11002963" y="3416300"/>
          <p14:tracePt t="63905" x="11015663" y="3416300"/>
          <p14:tracePt t="63917" x="11041063" y="3416300"/>
          <p14:tracePt t="63927" x="11102975" y="3441700"/>
          <p14:tracePt t="63937" x="11164888" y="3490913"/>
          <p14:tracePt t="63946" x="11266488" y="3516313"/>
          <p14:tracePt t="63955" x="11353800" y="3529013"/>
          <p14:tracePt t="63966" x="11441113" y="3567113"/>
          <p14:tracePt t="63975" x="11541125" y="3590925"/>
          <p14:tracePt t="63984" x="11628438" y="3629025"/>
          <p14:tracePt t="63994" x="11703050" y="3654425"/>
          <p14:tracePt t="64005" x="11779250" y="3703638"/>
          <p14:tracePt t="64015" x="11815763" y="3716338"/>
          <p14:tracePt t="64035" x="11828463" y="3716338"/>
          <p14:tracePt t="64044" x="11828463" y="3729038"/>
          <p14:tracePt t="64076" x="11828463" y="3741738"/>
          <p14:tracePt t="64096" x="11841163" y="3741738"/>
          <p14:tracePt t="64103" x="11841163" y="3754438"/>
          <p14:tracePt t="64284" x="11853863" y="3754438"/>
          <p14:tracePt t="64302" x="11853863" y="3767138"/>
          <p14:tracePt t="64353" x="11866563" y="3767138"/>
          <p14:tracePt t="64363" x="11866563" y="3779838"/>
          <p14:tracePt t="64372" x="11879263" y="3779838"/>
          <p14:tracePt t="64381" x="11891963" y="3779838"/>
          <p14:tracePt t="64413" x="11904663" y="3779838"/>
          <p14:tracePt t="64512" x="11904663" y="3767138"/>
          <p14:tracePt t="64550" x="11904663" y="3754438"/>
          <p14:tracePt t="64560" x="11891963" y="3754438"/>
          <p14:tracePt t="64571" x="11866563" y="3741738"/>
          <p14:tracePt t="64590" x="11841163" y="3741738"/>
          <p14:tracePt t="64601" x="11828463" y="3741738"/>
          <p14:tracePt t="64610" x="11804650" y="3741738"/>
          <p14:tracePt t="64619" x="11766550" y="3741738"/>
          <p14:tracePt t="64630" x="11741150" y="3741738"/>
          <p14:tracePt t="64640" x="11728450" y="3741738"/>
          <p14:tracePt t="64649" x="11703050" y="3741738"/>
          <p14:tracePt t="64662" x="11691938" y="3741738"/>
          <p14:tracePt t="64669" x="11679238" y="3741738"/>
          <p14:tracePt t="64680" x="11666538" y="3741738"/>
          <p14:tracePt t="64690" x="11666538" y="3729038"/>
          <p14:tracePt t="64698" x="11653838" y="3716338"/>
          <p14:tracePt t="64714" x="11628438" y="3716338"/>
          <p14:tracePt t="64730" x="11603038" y="3716338"/>
          <p14:tracePt t="64739" x="11591925" y="3703638"/>
          <p14:tracePt t="64749" x="11579225" y="3692525"/>
          <p14:tracePt t="64760" x="11579225" y="3679825"/>
          <p14:tracePt t="64768" x="11566525" y="3679825"/>
          <p14:tracePt t="64778" x="11553825" y="3667125"/>
          <p14:tracePt t="64789" x="11553825" y="3654425"/>
          <p14:tracePt t="64809" x="11541125" y="3641725"/>
          <p14:tracePt t="64817" x="11528425" y="3641725"/>
          <p14:tracePt t="64838" x="11528425" y="3629025"/>
          <p14:tracePt t="64848" x="11515725" y="3629025"/>
          <p14:tracePt t="64857" x="11503025" y="3616325"/>
          <p14:tracePt t="64908" x="11503025" y="3603625"/>
          <p14:tracePt t="64989" x="11528425" y="3603625"/>
          <p14:tracePt t="64998" x="11553825" y="3603625"/>
          <p14:tracePt t="65007" x="11591925" y="3616325"/>
          <p14:tracePt t="65018" x="11628438" y="3629025"/>
          <p14:tracePt t="65027" x="11679238" y="3654425"/>
          <p14:tracePt t="65037" x="11703050" y="3667125"/>
          <p14:tracePt t="65047" x="11728450" y="3679825"/>
          <p14:tracePt t="65056" x="11753850" y="3692525"/>
          <p14:tracePt t="65067" x="11766550" y="3703638"/>
          <p14:tracePt t="65077" x="11779250" y="3716338"/>
          <p14:tracePt t="65087" x="11804650" y="3716338"/>
          <p14:tracePt t="65095" x="11804650" y="3729038"/>
          <p14:tracePt t="65106" x="11815763" y="3729038"/>
          <p14:tracePt t="65117" x="11828463" y="3729038"/>
          <p14:tracePt t="65146" x="11841163" y="3729038"/>
          <p14:tracePt t="65155" x="11853863" y="3729038"/>
          <p14:tracePt t="65197" x="11866563" y="3729038"/>
          <p14:tracePt t="65288" x="11841163" y="3729038"/>
          <p14:tracePt t="65294" x="11828463" y="3716338"/>
          <p14:tracePt t="65304" x="11815763" y="3716338"/>
          <p14:tracePt t="65315" x="11791950" y="3703638"/>
          <p14:tracePt t="65325" x="11779250" y="3703638"/>
          <p14:tracePt t="65335" x="11753850" y="3692525"/>
          <p14:tracePt t="65347" x="11741150" y="3692525"/>
          <p14:tracePt t="65363" x="11728450" y="3692525"/>
          <p14:tracePt t="65374" x="11715750" y="3692525"/>
          <p14:tracePt t="65404" x="11703050" y="3692525"/>
          <p14:tracePt t="65423" x="11691938" y="3692525"/>
          <p14:tracePt t="65434" x="11679238" y="3692525"/>
          <p14:tracePt t="65504" x="11691938" y="3692525"/>
          <p14:tracePt t="65512" x="11703050" y="3692525"/>
          <p14:tracePt t="65543" x="11715750" y="3692525"/>
          <p14:tracePt t="65553" x="11728450" y="3692525"/>
          <p14:tracePt t="65673" x="11741150" y="3692525"/>
          <p14:tracePt t="66100" x="11703050" y="3679825"/>
          <p14:tracePt t="66109" x="11691938" y="3679825"/>
          <p14:tracePt t="66117" x="11490325" y="3616325"/>
          <p14:tracePt t="66128" x="10990263" y="3541713"/>
          <p14:tracePt t="66137" x="10401300" y="3454400"/>
          <p14:tracePt t="66147" x="9563100" y="3367088"/>
          <p14:tracePt t="66158" x="8724900" y="3303588"/>
          <p14:tracePt t="66171" x="7848600" y="3241675"/>
          <p14:tracePt t="66178" x="6959600" y="3178175"/>
          <p14:tracePt t="66188" x="6183313" y="3141663"/>
          <p14:tracePt t="66198" x="5457825" y="3054350"/>
          <p14:tracePt t="66206" x="4843463" y="3028950"/>
          <p14:tracePt t="66217" x="4430713" y="2952750"/>
          <p14:tracePt t="66229" x="4056063" y="2903538"/>
          <p14:tracePt t="66236" x="3792538" y="2852738"/>
          <p14:tracePt t="66247" x="3530600" y="2765425"/>
          <p14:tracePt t="66258" x="3379788" y="2690813"/>
          <p14:tracePt t="66271" x="3216275" y="2603500"/>
          <p14:tracePt t="66279" x="3116263" y="2540000"/>
          <p14:tracePt t="66287" x="2979738" y="2452688"/>
          <p14:tracePt t="66296" x="2890838" y="2390775"/>
          <p14:tracePt t="66306" x="2790825" y="2327275"/>
          <p14:tracePt t="66316" x="2690813" y="2278063"/>
          <p14:tracePt t="66326" x="2616200" y="2239963"/>
          <p14:tracePt t="66336" x="2541588" y="2190750"/>
          <p14:tracePt t="66347" x="2490788" y="2152650"/>
          <p14:tracePt t="66355" x="2441575" y="2114550"/>
          <p14:tracePt t="66367" x="2403475" y="2078038"/>
          <p14:tracePt t="66376" x="2365375" y="2039938"/>
          <p14:tracePt t="66386" x="2339975" y="2001838"/>
          <p14:tracePt t="66575" x="2316163" y="2001838"/>
          <p14:tracePt t="66583" x="2290763" y="2001838"/>
          <p14:tracePt t="66594" x="2216150" y="2001838"/>
          <p14:tracePt t="66604" x="2065338" y="2001838"/>
          <p14:tracePt t="66614" x="1890713" y="2001838"/>
          <p14:tracePt t="66624" x="1739900" y="1965325"/>
          <p14:tracePt t="66633" x="1639888" y="1889125"/>
          <p14:tracePt t="66645" x="1501775" y="1739900"/>
          <p14:tracePt t="66654" x="1301750" y="1527175"/>
          <p14:tracePt t="66663" x="1076325" y="1276350"/>
          <p14:tracePt t="66673" x="763588" y="912813"/>
          <p14:tracePt t="66684" x="512763" y="563563"/>
          <p14:tracePt t="66694" x="312738" y="287338"/>
          <p14:tracePt t="66703" x="150813" y="6191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Practice Questions</a:t>
            </a: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id="{07FC21E6-A9B4-4DD8-A1F4-108F77166F0B}"/>
              </a:ext>
            </a:extLst>
          </p:cNvPr>
          <p:cNvSpPr/>
          <p:nvPr/>
        </p:nvSpPr>
        <p:spPr>
          <a:xfrm>
            <a:off x="571500" y="1256908"/>
            <a:ext cx="10572750" cy="3046988"/>
          </a:xfrm>
          <a:prstGeom prst="rect">
            <a:avLst/>
          </a:prstGeom>
          <a:noFill/>
        </p:spPr>
        <p:txBody>
          <a:bodyPr wrap="square" lIns="91440" tIns="45720" rIns="91440" bIns="45720">
            <a:spAutoFit/>
          </a:bodyPr>
          <a:lstStyle/>
          <a:p>
            <a:pPr marL="457200" lvl="0" indent="-457200">
              <a:buAutoNum type="arabicPeriod"/>
            </a:pPr>
            <a:r>
              <a:rPr lang="en-US" sz="2400" dirty="0">
                <a:solidFill>
                  <a:prstClr val="black"/>
                </a:solidFill>
                <a:latin typeface="Times New Roman" pitchFamily="18" charset="0"/>
                <a:cs typeface="Times New Roman" pitchFamily="18" charset="0"/>
              </a:rPr>
              <a:t>Show that the effective mass of an electron in a crystal is inversely proportional to the second derivative of E-k curve. </a:t>
            </a:r>
          </a:p>
          <a:p>
            <a:pPr marL="457200" lvl="0" indent="-457200">
              <a:buAutoNum type="arabicPeriod"/>
            </a:pPr>
            <a:r>
              <a:rPr lang="en-US" sz="2400" dirty="0">
                <a:solidFill>
                  <a:prstClr val="black"/>
                </a:solidFill>
                <a:latin typeface="Times New Roman" pitchFamily="18" charset="0"/>
                <a:cs typeface="Times New Roman" pitchFamily="18" charset="0"/>
              </a:rPr>
              <a:t>Under what conditions the effective mass of an electron becomes +</a:t>
            </a:r>
            <a:r>
              <a:rPr lang="en-US" sz="2400" dirty="0" err="1">
                <a:solidFill>
                  <a:prstClr val="black"/>
                </a:solidFill>
                <a:latin typeface="Times New Roman" pitchFamily="18" charset="0"/>
                <a:cs typeface="Times New Roman" pitchFamily="18" charset="0"/>
              </a:rPr>
              <a:t>ve</a:t>
            </a:r>
            <a:r>
              <a:rPr lang="en-US" sz="2400" dirty="0">
                <a:solidFill>
                  <a:prstClr val="black"/>
                </a:solidFill>
                <a:latin typeface="Times New Roman" pitchFamily="18" charset="0"/>
                <a:cs typeface="Times New Roman" pitchFamily="18" charset="0"/>
              </a:rPr>
              <a:t>, -</a:t>
            </a:r>
            <a:r>
              <a:rPr lang="en-US" sz="2400" dirty="0" err="1">
                <a:solidFill>
                  <a:prstClr val="black"/>
                </a:solidFill>
                <a:latin typeface="Times New Roman" pitchFamily="18" charset="0"/>
                <a:cs typeface="Times New Roman" pitchFamily="18" charset="0"/>
              </a:rPr>
              <a:t>ve</a:t>
            </a:r>
            <a:r>
              <a:rPr lang="en-US" sz="2400" dirty="0">
                <a:solidFill>
                  <a:prstClr val="black"/>
                </a:solidFill>
                <a:latin typeface="Times New Roman" pitchFamily="18" charset="0"/>
                <a:cs typeface="Times New Roman" pitchFamily="18" charset="0"/>
              </a:rPr>
              <a:t> and infinity.  Give the relevant figure.</a:t>
            </a:r>
          </a:p>
          <a:p>
            <a:pPr marL="457200" lvl="0" indent="-457200">
              <a:buAutoNum type="arabicPeriod"/>
            </a:pPr>
            <a:r>
              <a:rPr lang="en-US" sz="2400" dirty="0">
                <a:solidFill>
                  <a:prstClr val="black"/>
                </a:solidFill>
                <a:latin typeface="Times New Roman" pitchFamily="18" charset="0"/>
                <a:cs typeface="Times New Roman" pitchFamily="18" charset="0"/>
              </a:rPr>
              <a:t>What is effective mass approximation? Derive an expression for effective mass of an electron in a periodic potential? Show its variation with wave number (k). </a:t>
            </a:r>
          </a:p>
          <a:p>
            <a:pPr marL="457200" lvl="0" indent="-457200">
              <a:buAutoNum type="arabicPeriod"/>
            </a:pPr>
            <a:r>
              <a:rPr lang="en-US" sz="2400" dirty="0">
                <a:solidFill>
                  <a:prstClr val="black"/>
                </a:solidFill>
                <a:latin typeface="Times New Roman" pitchFamily="18" charset="0"/>
                <a:cs typeface="Times New Roman" pitchFamily="18" charset="0"/>
              </a:rPr>
              <a:t>What is degree of freedom for an electron in a periodic potential?  Plot it as a function of wave vector ‘k’.</a:t>
            </a:r>
          </a:p>
        </p:txBody>
      </p:sp>
    </p:spTree>
    <p:extLst>
      <p:ext uri="{BB962C8B-B14F-4D97-AF65-F5344CB8AC3E}">
        <p14:creationId xmlns:p14="http://schemas.microsoft.com/office/powerpoint/2010/main" val="2445821806"/>
      </p:ext>
    </p:extLst>
  </p:cSld>
  <p:clrMapOvr>
    <a:masterClrMapping/>
  </p:clrMapOvr>
  <p:transition advTm="33229"/>
  <p:extLst>
    <p:ext uri="{3A86A75C-4F4B-4683-9AE1-C65F6400EC91}">
      <p14:laserTraceLst xmlns:p14="http://schemas.microsoft.com/office/powerpoint/2010/main">
        <p14:tracePtLst>
          <p14:tracePt t="1615" x="4481513" y="1776413"/>
          <p14:tracePt t="1624" x="4494213" y="1814513"/>
          <p14:tracePt t="1634" x="4530725" y="1901825"/>
          <p14:tracePt t="1644" x="4556125" y="1965325"/>
          <p14:tracePt t="1654" x="4606925" y="2152650"/>
          <p14:tracePt t="1665" x="4681538" y="2439988"/>
          <p14:tracePt t="1675" x="4743450" y="2652713"/>
          <p14:tracePt t="1683" x="4794250" y="2928938"/>
          <p14:tracePt t="1696" x="4868863" y="3154363"/>
          <p14:tracePt t="1705" x="4906963" y="3367088"/>
          <p14:tracePt t="1713" x="4932363" y="3529013"/>
          <p14:tracePt t="1724" x="4932363" y="3654425"/>
          <p14:tracePt t="1735" x="4932363" y="3779838"/>
          <p14:tracePt t="1744" x="4906963" y="3929063"/>
          <p14:tracePt t="1754" x="4856163" y="4041775"/>
          <p14:tracePt t="1764" x="4832350" y="4141788"/>
          <p14:tracePt t="1775" x="4794250" y="4230688"/>
          <p14:tracePt t="1785" x="4768850" y="4279900"/>
          <p14:tracePt t="1797" x="4756150" y="4318000"/>
          <p14:tracePt t="1804" x="4743450" y="4354513"/>
          <p14:tracePt t="1813" x="4732338" y="4379913"/>
          <p14:tracePt t="1824" x="4719638" y="4405313"/>
          <p14:tracePt t="1842" x="4719638" y="4418013"/>
          <p14:tracePt t="1863" x="4719638" y="4430713"/>
          <p14:tracePt t="1966" x="4706938" y="4430713"/>
          <p14:tracePt t="1991" x="4694238" y="4430713"/>
          <p14:tracePt t="2012" x="4694238" y="4443413"/>
          <p14:tracePt t="13183" x="4681538" y="4418013"/>
          <p14:tracePt t="13191" x="4668838" y="4405313"/>
          <p14:tracePt t="13202" x="4630738" y="4367213"/>
          <p14:tracePt t="13212" x="4594225" y="4330700"/>
          <p14:tracePt t="13221" x="4568825" y="4292600"/>
          <p14:tracePt t="13231" x="4543425" y="4217988"/>
          <p14:tracePt t="13241" x="4518025" y="4154488"/>
          <p14:tracePt t="13251" x="4481513" y="4041775"/>
          <p14:tracePt t="13265" x="4430713" y="3905250"/>
          <p14:tracePt t="13272" x="4368800" y="3767138"/>
          <p14:tracePt t="13280" x="4294188" y="3616325"/>
          <p14:tracePt t="13293" x="4192588" y="3490913"/>
          <p14:tracePt t="13301" x="4130675" y="3378200"/>
          <p14:tracePt t="13310" x="4068763" y="3290888"/>
          <p14:tracePt t="13320" x="3992563" y="3190875"/>
          <p14:tracePt t="13331" x="3879850" y="3090863"/>
          <p14:tracePt t="13343" x="3792538" y="3028950"/>
          <p14:tracePt t="13355" x="3717925" y="2965450"/>
          <p14:tracePt t="13361" x="3679825" y="2941638"/>
          <p14:tracePt t="13374" x="3643313" y="2903538"/>
          <p14:tracePt t="13380" x="3643313" y="2878138"/>
          <p14:tracePt t="13390" x="3617913" y="2865438"/>
          <p14:tracePt t="13399" x="3592513" y="2852738"/>
          <p14:tracePt t="13410" x="3567113" y="2840038"/>
          <p14:tracePt t="13420" x="3567113" y="2828925"/>
          <p14:tracePt t="13430" x="3554413" y="2828925"/>
          <p14:tracePt t="13439" x="3554413" y="2816225"/>
          <p14:tracePt t="13460" x="3541713" y="2816225"/>
          <p14:tracePt t="13481" x="3530600" y="2816225"/>
          <p14:tracePt t="13490" x="3530600" y="2803525"/>
          <p14:tracePt t="13530" x="3530600" y="2790825"/>
          <p14:tracePt t="13539" x="3517900" y="2790825"/>
          <p14:tracePt t="13548" x="3505200" y="2778125"/>
          <p14:tracePt t="13569" x="3492500" y="2778125"/>
          <p14:tracePt t="13589" x="3479800" y="2765425"/>
          <p14:tracePt t="13598" x="3479800" y="2752725"/>
          <p14:tracePt t="13611" x="3467100" y="2752725"/>
          <p14:tracePt t="13619" x="3454400" y="2740025"/>
          <p14:tracePt t="13629" x="3454400" y="2728913"/>
          <p14:tracePt t="13642" x="3441700" y="2716213"/>
          <p14:tracePt t="13649" x="3429000" y="2703513"/>
          <p14:tracePt t="13658" x="3405188" y="2690813"/>
          <p14:tracePt t="13668" x="3392488" y="2665413"/>
          <p14:tracePt t="13677" x="3379788" y="2652713"/>
          <p14:tracePt t="13697" x="3367088" y="2640013"/>
          <p14:tracePt t="13707" x="3354388" y="2616200"/>
          <p14:tracePt t="13717" x="3341688" y="2603500"/>
          <p14:tracePt t="13742" x="3328988" y="2590800"/>
          <p14:tracePt t="13749" x="3317875" y="2578100"/>
          <p14:tracePt t="13771" x="3305175" y="2565400"/>
          <p14:tracePt t="13788" x="3292475" y="2552700"/>
          <p14:tracePt t="13797" x="3279775" y="2552700"/>
          <p14:tracePt t="13807" x="3279775" y="2540000"/>
          <p14:tracePt t="13905" x="3292475" y="2540000"/>
          <p14:tracePt t="13917" x="3305175" y="2540000"/>
          <p14:tracePt t="13927" x="3317875" y="2540000"/>
          <p14:tracePt t="13937" x="3354388" y="2540000"/>
          <p14:tracePt t="13966" x="3441700" y="2540000"/>
          <p14:tracePt t="13975" x="3467100" y="2540000"/>
          <p14:tracePt t="13985" x="3492500" y="2540000"/>
          <p14:tracePt t="13996" x="3541713" y="2527300"/>
          <p14:tracePt t="14005" x="3592513" y="2527300"/>
          <p14:tracePt t="14018" x="3643313" y="2516188"/>
          <p14:tracePt t="14027" x="3692525" y="2503488"/>
          <p14:tracePt t="14034" x="3730625" y="2503488"/>
          <p14:tracePt t="14046" x="3756025" y="2490788"/>
          <p14:tracePt t="14054" x="3805238" y="2478088"/>
          <p14:tracePt t="14066" x="3856038" y="2478088"/>
          <p14:tracePt t="14074" x="3892550" y="2465388"/>
          <p14:tracePt t="14084" x="3943350" y="2465388"/>
          <p14:tracePt t="14096" x="3979863" y="2452688"/>
          <p14:tracePt t="14104" x="3992563" y="2452688"/>
          <p14:tracePt t="14114" x="4030663" y="2452688"/>
          <p14:tracePt t="14124" x="4068763" y="2452688"/>
          <p14:tracePt t="14134" x="4081463" y="2452688"/>
          <p14:tracePt t="14144" x="4117975" y="2452688"/>
          <p14:tracePt t="14156" x="4156075" y="2452688"/>
          <p14:tracePt t="14166" x="4168775" y="2452688"/>
          <p14:tracePt t="14176" x="4205288" y="2452688"/>
          <p14:tracePt t="14183" x="4230688" y="2452688"/>
          <p14:tracePt t="14195" x="4243388" y="2452688"/>
          <p14:tracePt t="14203" x="4256088" y="2452688"/>
          <p14:tracePt t="14213" x="4281488" y="2452688"/>
          <p14:tracePt t="14233" x="4305300" y="2452688"/>
          <p14:tracePt t="14243" x="4318000" y="2452688"/>
          <p14:tracePt t="14253" x="4330700" y="2452688"/>
          <p14:tracePt t="14263" x="4368800" y="2452688"/>
          <p14:tracePt t="14273" x="4381500" y="2452688"/>
          <p14:tracePt t="14285" x="4394200" y="2452688"/>
          <p14:tracePt t="14295" x="4418013" y="2452688"/>
          <p14:tracePt t="14304" x="4430713" y="2452688"/>
          <p14:tracePt t="14312" x="4456113" y="2452688"/>
          <p14:tracePt t="14322" x="4494213" y="2465388"/>
          <p14:tracePt t="14333" x="4518025" y="2465388"/>
          <p14:tracePt t="14344" x="4543425" y="2465388"/>
          <p14:tracePt t="14352" x="4581525" y="2465388"/>
          <p14:tracePt t="14362" x="4606925" y="2465388"/>
          <p14:tracePt t="14372" x="4630738" y="2465388"/>
          <p14:tracePt t="14382" x="4668838" y="2465388"/>
          <p14:tracePt t="14392" x="4694238" y="2465388"/>
          <p14:tracePt t="14402" x="4732338" y="2465388"/>
          <p14:tracePt t="14411" x="4756150" y="2465388"/>
          <p14:tracePt t="14422" x="4781550" y="2465388"/>
          <p14:tracePt t="14431" x="4819650" y="2465388"/>
          <p14:tracePt t="14443" x="4843463" y="2465388"/>
          <p14:tracePt t="14453" x="4868863" y="2465388"/>
          <p14:tracePt t="14464" x="4906963" y="2465388"/>
          <p14:tracePt t="14472" x="4945063" y="2465388"/>
          <p14:tracePt t="14482" x="4956175" y="2465388"/>
          <p14:tracePt t="14495" x="4994275" y="2465388"/>
          <p14:tracePt t="14502" x="5032375" y="2465388"/>
          <p14:tracePt t="14511" x="5045075" y="2465388"/>
          <p14:tracePt t="14523" x="5081588" y="2465388"/>
          <p14:tracePt t="14530" x="5094288" y="2465388"/>
          <p14:tracePt t="14543" x="5106988" y="2465388"/>
          <p14:tracePt t="14551" x="5132388" y="2465388"/>
          <p14:tracePt t="14839" x="5145088" y="2465388"/>
          <p14:tracePt t="14850" x="5194300" y="2465388"/>
          <p14:tracePt t="14858" x="5281613" y="2465388"/>
          <p14:tracePt t="14869" x="5370513" y="2465388"/>
          <p14:tracePt t="14879" x="5470525" y="2465388"/>
          <p14:tracePt t="14888" x="5583238" y="2465388"/>
          <p14:tracePt t="14899" x="5708650" y="2465388"/>
          <p14:tracePt t="14907" x="5795963" y="2465388"/>
          <p14:tracePt t="14919" x="5883275" y="2465388"/>
          <p14:tracePt t="14927" x="5945188" y="2465388"/>
          <p14:tracePt t="14938" x="5995988" y="2465388"/>
          <p14:tracePt t="14948" x="6045200" y="2465388"/>
          <p14:tracePt t="14970" x="6121400" y="2465388"/>
          <p14:tracePt t="14987" x="6146800" y="2465388"/>
          <p14:tracePt t="15007" x="6170613" y="2465388"/>
          <p14:tracePt t="15037" x="6196013" y="2465388"/>
          <p14:tracePt t="15046" x="6208713" y="2465388"/>
          <p14:tracePt t="15058" x="6221413" y="2465388"/>
          <p14:tracePt t="15066" x="6246813" y="2465388"/>
          <p14:tracePt t="15077" x="6259513" y="2465388"/>
          <p14:tracePt t="15088" x="6270625" y="2465388"/>
          <p14:tracePt t="15096" x="6296025" y="2465388"/>
          <p14:tracePt t="15106" x="6321425" y="2465388"/>
          <p14:tracePt t="15117" x="6346825" y="2465388"/>
          <p14:tracePt t="15126" x="6383338" y="2465388"/>
          <p14:tracePt t="15137" x="6421438" y="2465388"/>
          <p14:tracePt t="15149" x="6434138" y="2465388"/>
          <p14:tracePt t="15157" x="6472238" y="2452688"/>
          <p14:tracePt t="15166" x="6483350" y="2452688"/>
          <p14:tracePt t="15176" x="6508750" y="2452688"/>
          <p14:tracePt t="15185" x="6534150" y="2452688"/>
          <p14:tracePt t="15195" x="6546850" y="2452688"/>
          <p14:tracePt t="15206" x="6559550" y="2452688"/>
          <p14:tracePt t="15215" x="6584950" y="2452688"/>
          <p14:tracePt t="15236" x="6621463" y="2452688"/>
          <p14:tracePt t="15245" x="6646863" y="2452688"/>
          <p14:tracePt t="15255" x="6646863" y="2439988"/>
          <p14:tracePt t="15266" x="6672263" y="2439988"/>
          <p14:tracePt t="15277" x="6696075" y="2427288"/>
          <p14:tracePt t="15297" x="6721475" y="2427288"/>
          <p14:tracePt t="15304" x="6734175" y="2427288"/>
          <p14:tracePt t="15315" x="6746875" y="2427288"/>
          <p14:tracePt t="15325" x="6772275" y="2427288"/>
          <p14:tracePt t="15334" x="6784975" y="2427288"/>
          <p14:tracePt t="15344" x="6797675" y="2427288"/>
          <p14:tracePt t="15355" x="6821488" y="2427288"/>
          <p14:tracePt t="15374" x="6834188" y="2427288"/>
          <p14:tracePt t="15384" x="6846888" y="2427288"/>
          <p14:tracePt t="15406" x="6859588" y="2427288"/>
          <p14:tracePt t="15434" x="6872288" y="2427288"/>
          <p14:tracePt t="15792" x="6872288" y="2414588"/>
          <p14:tracePt t="15804" x="6897688" y="2414588"/>
          <p14:tracePt t="15812" x="6934200" y="2414588"/>
          <p14:tracePt t="15821" x="6985000" y="2414588"/>
          <p14:tracePt t="15832" x="7085013" y="2414588"/>
          <p14:tracePt t="15840" x="7172325" y="2414588"/>
          <p14:tracePt t="15851" x="7259638" y="2414588"/>
          <p14:tracePt t="15861" x="7372350" y="2414588"/>
          <p14:tracePt t="15870" x="7459663" y="2427288"/>
          <p14:tracePt t="15880" x="7548563" y="2427288"/>
          <p14:tracePt t="15891" x="7635875" y="2439988"/>
          <p14:tracePt t="15901" x="7685088" y="2439988"/>
          <p14:tracePt t="15909" x="7748588" y="2439988"/>
          <p14:tracePt t="15921" x="7797800" y="2452688"/>
          <p14:tracePt t="15932" x="7823200" y="2452688"/>
          <p14:tracePt t="15951" x="7835900" y="2465388"/>
          <p14:tracePt t="16883" x="7874000" y="2465388"/>
          <p14:tracePt t="16893" x="7886700" y="2465388"/>
          <p14:tracePt t="16902" x="7935913" y="2465388"/>
          <p14:tracePt t="16914" x="8023225" y="2465388"/>
          <p14:tracePt t="16924" x="8148638" y="2490788"/>
          <p14:tracePt t="16933" x="8261350" y="2490788"/>
          <p14:tracePt t="16941" x="8361363" y="2490788"/>
          <p14:tracePt t="16952" x="8474075" y="2490788"/>
          <p14:tracePt t="16977" x="8750300" y="2490788"/>
          <p14:tracePt t="16981" x="8863013" y="2490788"/>
          <p14:tracePt t="16991" x="8963025" y="2503488"/>
          <p14:tracePt t="17002" x="9075738" y="2516188"/>
          <p14:tracePt t="17011" x="9163050" y="2527300"/>
          <p14:tracePt t="17020" x="9212263" y="2527300"/>
          <p14:tracePt t="17032" x="9288463" y="2540000"/>
          <p14:tracePt t="17041" x="9312275" y="2540000"/>
          <p14:tracePt t="17050" x="9363075" y="2552700"/>
          <p14:tracePt t="17061" x="9388475" y="2552700"/>
          <p14:tracePt t="17072" x="9424988" y="2552700"/>
          <p14:tracePt t="17085" x="9450388" y="2565400"/>
          <p14:tracePt t="17092" x="9463088" y="2565400"/>
          <p14:tracePt t="17099" x="9488488" y="2565400"/>
          <p14:tracePt t="17110" x="9501188" y="2565400"/>
          <p14:tracePt t="17121" x="9513888" y="2565400"/>
          <p14:tracePt t="17131" x="9537700" y="2565400"/>
          <p14:tracePt t="17139" x="9550400" y="2565400"/>
          <p14:tracePt t="17152" x="9563100" y="2565400"/>
          <p14:tracePt t="17161" x="9575800" y="2565400"/>
          <p14:tracePt t="17169" x="9588500" y="2565400"/>
          <p14:tracePt t="17179" x="9613900" y="2565400"/>
          <p14:tracePt t="17189" x="9626600" y="2565400"/>
          <p14:tracePt t="17199" x="9637713" y="2565400"/>
          <p14:tracePt t="17210" x="9663113" y="2565400"/>
          <p14:tracePt t="17219" x="9688513" y="2552700"/>
          <p14:tracePt t="17229" x="9701213" y="2552700"/>
          <p14:tracePt t="17240" x="9726613" y="2540000"/>
          <p14:tracePt t="17250" x="9750425" y="2540000"/>
          <p14:tracePt t="17259" x="9750425" y="2527300"/>
          <p14:tracePt t="17269" x="9775825" y="2516188"/>
          <p14:tracePt t="17279" x="9801225" y="2516188"/>
          <p14:tracePt t="17298" x="9813925" y="2516188"/>
          <p14:tracePt t="17309" x="9826625" y="2516188"/>
          <p14:tracePt t="17339" x="9839325" y="2516188"/>
          <p14:tracePt t="18510" x="9839325" y="2490788"/>
          <p14:tracePt t="18523" x="9801225" y="2465388"/>
          <p14:tracePt t="18530" x="9750425" y="2452688"/>
          <p14:tracePt t="18542" x="9637713" y="2439988"/>
          <p14:tracePt t="18548" x="9437688" y="2390775"/>
          <p14:tracePt t="18558" x="9224963" y="2365375"/>
          <p14:tracePt t="18569" x="8999538" y="2352675"/>
          <p14:tracePt t="18578" x="8786813" y="2327275"/>
          <p14:tracePt t="18588" x="8486775" y="2327275"/>
          <p14:tracePt t="18599" x="8135938" y="2327275"/>
          <p14:tracePt t="18608" x="7748588" y="2327275"/>
          <p14:tracePt t="18618" x="7435850" y="2327275"/>
          <p14:tracePt t="18628" x="7085013" y="2327275"/>
          <p14:tracePt t="18638" x="6721475" y="2339975"/>
          <p14:tracePt t="18647" x="6359525" y="2390775"/>
          <p14:tracePt t="18659" x="6070600" y="2427288"/>
          <p14:tracePt t="18667" x="5857875" y="2439988"/>
          <p14:tracePt t="18678" x="5719763" y="2478088"/>
          <p14:tracePt t="18689" x="5570538" y="2490788"/>
          <p14:tracePt t="18698" x="5483225" y="2527300"/>
          <p14:tracePt t="18707" x="5407025" y="2552700"/>
          <p14:tracePt t="18718" x="5370513" y="2565400"/>
          <p14:tracePt t="18727" x="5319713" y="2578100"/>
          <p14:tracePt t="18737" x="5294313" y="2578100"/>
          <p14:tracePt t="18747" x="5245100" y="2590800"/>
          <p14:tracePt t="18764" x="5207000" y="2603500"/>
          <p14:tracePt t="18769" x="5170488" y="2603500"/>
          <p14:tracePt t="18779" x="5132388" y="2603500"/>
          <p14:tracePt t="18786" x="5119688" y="2603500"/>
          <p14:tracePt t="18797" x="5081588" y="2603500"/>
          <p14:tracePt t="18807" x="5045075" y="2603500"/>
          <p14:tracePt t="18816" x="5032375" y="2603500"/>
          <p14:tracePt t="18826" x="4994275" y="2603500"/>
          <p14:tracePt t="18839" x="4956175" y="2603500"/>
          <p14:tracePt t="18847" x="4932363" y="2603500"/>
          <p14:tracePt t="18857" x="4919663" y="2603500"/>
          <p14:tracePt t="18867" x="4894263" y="2590800"/>
          <p14:tracePt t="18876" x="4881563" y="2590800"/>
          <p14:tracePt t="18885" x="4868863" y="2590800"/>
          <p14:tracePt t="18896" x="4843463" y="2590800"/>
          <p14:tracePt t="18905" x="4832350" y="2578100"/>
          <p14:tracePt t="18915" x="4819650" y="2578100"/>
          <p14:tracePt t="18927" x="4794250" y="2565400"/>
          <p14:tracePt t="18935" x="4781550" y="2565400"/>
          <p14:tracePt t="18945" x="4768850" y="2565400"/>
          <p14:tracePt t="18960" x="4743450" y="2565400"/>
          <p14:tracePt t="18965" x="4732338" y="2565400"/>
          <p14:tracePt t="18976" x="4719638" y="2565400"/>
          <p14:tracePt t="18985" x="4706938" y="2565400"/>
          <p14:tracePt t="18995" x="4694238" y="2565400"/>
          <p14:tracePt t="19004" x="4668838" y="2565400"/>
          <p14:tracePt t="19017" x="4656138" y="2565400"/>
          <p14:tracePt t="19025" x="4643438" y="2565400"/>
          <p14:tracePt t="19038" x="4619625" y="2565400"/>
          <p14:tracePt t="19047" x="4606925" y="2565400"/>
          <p14:tracePt t="19066" x="4594225" y="2565400"/>
          <p14:tracePt t="19085" x="4581525" y="2565400"/>
          <p14:tracePt t="19094" x="4568825" y="2565400"/>
          <p14:tracePt t="19123" x="4556125" y="2565400"/>
          <p14:tracePt t="19143" x="4543425" y="2565400"/>
          <p14:tracePt t="19154" x="4530725" y="2565400"/>
          <p14:tracePt t="19173" x="4530725" y="2590800"/>
          <p14:tracePt t="19183" x="4518025" y="2590800"/>
          <p14:tracePt t="19194" x="4506913" y="2603500"/>
          <p14:tracePt t="19224" x="4494213" y="2603500"/>
          <p14:tracePt t="19234" x="4481513" y="2616200"/>
          <p14:tracePt t="19263" x="4481513" y="2627313"/>
          <p14:tracePt t="19302" x="4481513" y="2640013"/>
          <p14:tracePt t="19374" x="4494213" y="2640013"/>
          <p14:tracePt t="19381" x="4518025" y="2640013"/>
          <p14:tracePt t="19392" x="4543425" y="2640013"/>
          <p14:tracePt t="19403" x="4568825" y="2640013"/>
          <p14:tracePt t="19411" x="4606925" y="2640013"/>
          <p14:tracePt t="19421" x="4630738" y="2640013"/>
          <p14:tracePt t="19432" x="4656138" y="2640013"/>
          <p14:tracePt t="19442" x="4694238" y="2640013"/>
          <p14:tracePt t="19451" x="4719638" y="2640013"/>
          <p14:tracePt t="19461" x="4756150" y="2640013"/>
          <p14:tracePt t="19472" x="4781550" y="2640013"/>
          <p14:tracePt t="19484" x="4806950" y="2640013"/>
          <p14:tracePt t="19494" x="4832350" y="2640013"/>
          <p14:tracePt t="19511" x="4856163" y="2640013"/>
          <p14:tracePt t="19521" x="4894263" y="2640013"/>
          <p14:tracePt t="19541" x="4919663" y="2640013"/>
          <p14:tracePt t="19552" x="4932363" y="2640013"/>
          <p14:tracePt t="19561" x="4956175" y="2640013"/>
          <p14:tracePt t="19571" x="4968875" y="2640013"/>
          <p14:tracePt t="19581" x="4981575" y="2640013"/>
          <p14:tracePt t="19593" x="5006975" y="2640013"/>
          <p14:tracePt t="19612" x="5032375" y="2640013"/>
          <p14:tracePt t="19619" x="5057775" y="2640013"/>
          <p14:tracePt t="19642" x="5081588" y="2640013"/>
          <p14:tracePt t="19649" x="5094288" y="2640013"/>
          <p14:tracePt t="19659" x="5106988" y="2640013"/>
          <p14:tracePt t="19670" x="5132388" y="2640013"/>
          <p14:tracePt t="19680" x="5145088" y="2640013"/>
          <p14:tracePt t="19692" x="5170488" y="2640013"/>
          <p14:tracePt t="19700" x="5194300" y="2640013"/>
          <p14:tracePt t="19710" x="5207000" y="2640013"/>
          <p14:tracePt t="19719" x="5245100" y="2640013"/>
          <p14:tracePt t="19730" x="5270500" y="2640013"/>
          <p14:tracePt t="19738" x="5281613" y="2640013"/>
          <p14:tracePt t="19749" x="5294313" y="2640013"/>
          <p14:tracePt t="19760" x="5319713" y="2640013"/>
          <p14:tracePt t="19779" x="5345113" y="2640013"/>
          <p14:tracePt t="19791" x="5357813" y="2640013"/>
          <p14:tracePt t="19799" x="5370513" y="2652713"/>
          <p14:tracePt t="19808" x="5394325" y="2652713"/>
          <p14:tracePt t="19818" x="5407025" y="2665413"/>
          <p14:tracePt t="19828" x="5419725" y="2665413"/>
          <p14:tracePt t="19838" x="5457825" y="2678113"/>
          <p14:tracePt t="19849" x="5470525" y="2678113"/>
          <p14:tracePt t="19857" x="5495925" y="2678113"/>
          <p14:tracePt t="19869" x="5519738" y="2690813"/>
          <p14:tracePt t="19880" x="5532438" y="2690813"/>
          <p14:tracePt t="19890" x="5557838" y="2690813"/>
          <p14:tracePt t="19900" x="5595938" y="2690813"/>
          <p14:tracePt t="19910" x="5619750" y="2690813"/>
          <p14:tracePt t="19917" x="5645150" y="2690813"/>
          <p14:tracePt t="19927" x="5683250" y="2690813"/>
          <p14:tracePt t="19938" x="5695950" y="2690813"/>
          <p14:tracePt t="19970" x="5745163" y="2690813"/>
          <p14:tracePt t="19979" x="5757863" y="2690813"/>
          <p14:tracePt t="19988" x="5770563" y="2690813"/>
          <p14:tracePt t="19998" x="5783263" y="2690813"/>
          <p14:tracePt t="20027" x="5795963" y="2690813"/>
          <p14:tracePt t="20036" x="5808663" y="2690813"/>
          <p14:tracePt t="20056" x="5821363" y="2690813"/>
          <p14:tracePt t="22051" x="5821363" y="2703513"/>
          <p14:tracePt t="22062" x="5821363" y="2728913"/>
          <p14:tracePt t="22072" x="5821363" y="2752725"/>
          <p14:tracePt t="22082" x="5821363" y="2803525"/>
          <p14:tracePt t="22092" x="5821363" y="2828925"/>
          <p14:tracePt t="22101" x="5821363" y="2865438"/>
          <p14:tracePt t="22112" x="5821363" y="2903538"/>
          <p14:tracePt t="22119" x="5808663" y="2952750"/>
          <p14:tracePt t="22129" x="5808663" y="3003550"/>
          <p14:tracePt t="22140" x="5757863" y="3078163"/>
          <p14:tracePt t="22150" x="5732463" y="3141663"/>
          <p14:tracePt t="22159" x="5683250" y="3190875"/>
          <p14:tracePt t="22170" x="5645150" y="3241675"/>
          <p14:tracePt t="22180" x="5619750" y="3278188"/>
          <p14:tracePt t="22189" x="5607050" y="3303588"/>
          <p14:tracePt t="22204" x="5583238" y="3341688"/>
          <p14:tracePt t="22209" x="5583238" y="3367088"/>
          <p14:tracePt t="22219" x="5557838" y="3378200"/>
          <p14:tracePt t="22230" x="5545138" y="3390900"/>
          <p14:tracePt t="22238" x="5545138" y="3403600"/>
          <p14:tracePt t="22248" x="5545138" y="3416300"/>
          <p14:tracePt t="22260" x="5532438" y="3429000"/>
          <p14:tracePt t="22426" x="5519738" y="3429000"/>
          <p14:tracePt t="22925" x="5507038" y="3429000"/>
          <p14:tracePt t="22934" x="5495925" y="3429000"/>
          <p14:tracePt t="22962" x="5470525" y="3441700"/>
          <p14:tracePt t="22974" x="5457825" y="3441700"/>
          <p14:tracePt t="22984" x="5383213" y="3454400"/>
          <p14:tracePt t="22992" x="5270500" y="3454400"/>
          <p14:tracePt t="23003" x="5170488" y="3454400"/>
          <p14:tracePt t="23012" x="5019675" y="3454400"/>
          <p14:tracePt t="23022" x="4881563" y="3454400"/>
          <p14:tracePt t="23033" x="4781550" y="3454400"/>
          <p14:tracePt t="23042" x="4694238" y="3454400"/>
          <p14:tracePt t="23052" x="4619625" y="3416300"/>
          <p14:tracePt t="23062" x="4543425" y="3403600"/>
          <p14:tracePt t="23073" x="4494213" y="3390900"/>
          <p14:tracePt t="23086" x="4456113" y="3367088"/>
          <p14:tracePt t="23093" x="4443413" y="3367088"/>
          <p14:tracePt t="23102" x="4418013" y="3367088"/>
          <p14:tracePt t="23111" x="4394200" y="3354388"/>
          <p14:tracePt t="23131" x="4394200" y="3341688"/>
          <p14:tracePt t="23141" x="4381500" y="3341688"/>
          <p14:tracePt t="23152" x="4381500" y="3328988"/>
          <p14:tracePt t="23161" x="4368800" y="3328988"/>
          <p14:tracePt t="23171" x="4356100" y="3328988"/>
          <p14:tracePt t="23340" x="4356100" y="3316288"/>
          <p14:tracePt t="23360" x="4356100" y="3303588"/>
          <p14:tracePt t="23372" x="4368800" y="3303588"/>
          <p14:tracePt t="23380" x="4381500" y="3290888"/>
          <p14:tracePt t="23392" x="4394200" y="3290888"/>
          <p14:tracePt t="23401" x="4406900" y="3290888"/>
          <p14:tracePt t="23409" x="4418013" y="3278188"/>
          <p14:tracePt t="23420" x="4430713" y="3278188"/>
          <p14:tracePt t="23429" x="4468813" y="3278188"/>
          <p14:tracePt t="23439" x="4494213" y="3278188"/>
          <p14:tracePt t="23449" x="4518025" y="3278188"/>
          <p14:tracePt t="23458" x="4581525" y="3278188"/>
          <p14:tracePt t="23469" x="4630738" y="3278188"/>
          <p14:tracePt t="23479" x="4681538" y="3278188"/>
          <p14:tracePt t="23488" x="4719638" y="3278188"/>
          <p14:tracePt t="23499" x="4732338" y="3278188"/>
          <p14:tracePt t="23509" x="4768850" y="3278188"/>
          <p14:tracePt t="23518" x="4794250" y="3278188"/>
          <p14:tracePt t="23528" x="4819650" y="3278188"/>
          <p14:tracePt t="23539" x="4856163" y="3278188"/>
          <p14:tracePt t="23548" x="4881563" y="3278188"/>
          <p14:tracePt t="23559" x="4906963" y="3278188"/>
          <p14:tracePt t="23570" x="4945063" y="3278188"/>
          <p14:tracePt t="23580" x="4968875" y="3278188"/>
          <p14:tracePt t="23588" x="4981575" y="3278188"/>
          <p14:tracePt t="23597" x="5006975" y="3278188"/>
          <p14:tracePt t="23607" x="5019675" y="3278188"/>
          <p14:tracePt t="23617" x="5032375" y="3278188"/>
          <p14:tracePt t="23628" x="5057775" y="3278188"/>
          <p14:tracePt t="23638" x="5068888" y="3278188"/>
          <p14:tracePt t="23648" x="5081588" y="3278188"/>
          <p14:tracePt t="23660" x="5094288" y="3278188"/>
          <p14:tracePt t="23667" x="5106988" y="3278188"/>
          <p14:tracePt t="23677" x="5132388" y="3278188"/>
          <p14:tracePt t="23687" x="5145088" y="3278188"/>
          <p14:tracePt t="23697" x="5157788" y="3267075"/>
          <p14:tracePt t="23707" x="5181600" y="3267075"/>
          <p14:tracePt t="23717" x="5194300" y="3254375"/>
          <p14:tracePt t="23727" x="5207000" y="3254375"/>
          <p14:tracePt t="23736" x="5207000" y="3241675"/>
          <p14:tracePt t="23748" x="5219700" y="3241675"/>
          <p14:tracePt t="23757" x="5245100" y="3241675"/>
          <p14:tracePt t="23766" x="5257800" y="3228975"/>
          <p14:tracePt t="23778" x="5270500" y="3228975"/>
          <p14:tracePt t="23786" x="5294313" y="3216275"/>
          <p14:tracePt t="23796" x="5307013" y="3216275"/>
          <p14:tracePt t="23808" x="5319713" y="3203575"/>
          <p14:tracePt t="23816" x="5345113" y="3203575"/>
          <p14:tracePt t="23826" x="5357813" y="3203575"/>
          <p14:tracePt t="23836" x="5383213" y="3190875"/>
          <p14:tracePt t="23846" x="5407025" y="3190875"/>
          <p14:tracePt t="23856" x="5432425" y="3178175"/>
          <p14:tracePt t="23866" x="5445125" y="3165475"/>
          <p14:tracePt t="23875" x="5470525" y="3165475"/>
          <p14:tracePt t="23885" x="5483225" y="3165475"/>
          <p14:tracePt t="23896" x="5495925" y="3165475"/>
          <p14:tracePt t="23905" x="5519738" y="3165475"/>
          <p14:tracePt t="23915" x="5532438" y="3165475"/>
          <p14:tracePt t="23926" x="5545138" y="3165475"/>
          <p14:tracePt t="23935" x="5570538" y="3165475"/>
          <p14:tracePt t="23981" x="5583238" y="3165475"/>
          <p14:tracePt t="23987" x="5595938" y="3165475"/>
          <p14:tracePt t="24016" x="5607050" y="3165475"/>
          <p14:tracePt t="24024" x="5619750" y="3165475"/>
          <p14:tracePt t="24045" x="5632450" y="3165475"/>
          <p14:tracePt t="24500" x="5632450" y="3154363"/>
          <p14:tracePt t="24520" x="5657850" y="3141663"/>
          <p14:tracePt t="24530" x="5683250" y="3141663"/>
          <p14:tracePt t="24540" x="5708650" y="3141663"/>
          <p14:tracePt t="24551" x="5757863" y="3141663"/>
          <p14:tracePt t="24560" x="5821363" y="3141663"/>
          <p14:tracePt t="24570" x="5908675" y="3141663"/>
          <p14:tracePt t="24584" x="5983288" y="3141663"/>
          <p14:tracePt t="24590" x="6096000" y="3141663"/>
          <p14:tracePt t="24599" x="6196013" y="3141663"/>
          <p14:tracePt t="24611" x="6321425" y="3141663"/>
          <p14:tracePt t="24619" x="6459538" y="3165475"/>
          <p14:tracePt t="24630" x="6572250" y="3165475"/>
          <p14:tracePt t="24640" x="6696075" y="3165475"/>
          <p14:tracePt t="24650" x="6784975" y="3165475"/>
          <p14:tracePt t="24661" x="6872288" y="3178175"/>
          <p14:tracePt t="24670" x="6921500" y="3190875"/>
          <p14:tracePt t="24681" x="7010400" y="3190875"/>
          <p14:tracePt t="24691" x="7072313" y="3190875"/>
          <p14:tracePt t="24699" x="7110413" y="3190875"/>
          <p14:tracePt t="24708" x="7146925" y="3190875"/>
          <p14:tracePt t="24729" x="7172325" y="3203575"/>
          <p14:tracePt t="24738" x="7210425" y="3203575"/>
          <p14:tracePt t="24758" x="7223125" y="3203575"/>
          <p14:tracePt t="24768" x="7246938" y="3203575"/>
          <p14:tracePt t="24789" x="7272338" y="3203575"/>
          <p14:tracePt t="24800" x="7310438" y="3203575"/>
          <p14:tracePt t="24818" x="7335838" y="3203575"/>
          <p14:tracePt t="24827" x="7348538" y="3203575"/>
          <p14:tracePt t="24837" x="7359650" y="3203575"/>
          <p14:tracePt t="24848" x="7385050" y="3203575"/>
          <p14:tracePt t="24859" x="7397750" y="3190875"/>
          <p14:tracePt t="24877" x="7410450" y="3190875"/>
          <p14:tracePt t="24900" x="7435850" y="3190875"/>
          <p14:tracePt t="24910" x="7448550" y="3190875"/>
          <p14:tracePt t="24918" x="7459663" y="3190875"/>
          <p14:tracePt t="24928" x="7485063" y="3190875"/>
          <p14:tracePt t="24939" x="7497763" y="3178175"/>
          <p14:tracePt t="24948" x="7510463" y="3178175"/>
          <p14:tracePt t="24960" x="7535863" y="3178175"/>
          <p14:tracePt t="24976" x="7561263" y="3178175"/>
          <p14:tracePt t="24987" x="7585075" y="3178175"/>
          <p14:tracePt t="25007" x="7610475" y="3178175"/>
          <p14:tracePt t="25016" x="7623175" y="3178175"/>
          <p14:tracePt t="25026" x="7635875" y="3178175"/>
          <p14:tracePt t="25036" x="7661275" y="3178175"/>
          <p14:tracePt t="25046" x="7673975" y="3178175"/>
          <p14:tracePt t="25057" x="7685088" y="3178175"/>
          <p14:tracePt t="25067" x="7710488" y="3178175"/>
          <p14:tracePt t="25087" x="7735888" y="3178175"/>
          <p14:tracePt t="25095" x="7761288" y="3178175"/>
          <p14:tracePt t="25115" x="7773988" y="3178175"/>
          <p14:tracePt t="25125" x="7785100" y="3178175"/>
          <p14:tracePt t="25405" x="7797800" y="3165475"/>
          <p14:tracePt t="25414" x="7835900" y="3165475"/>
          <p14:tracePt t="25422" x="7874000" y="3165475"/>
          <p14:tracePt t="25434" x="7948613" y="3165475"/>
          <p14:tracePt t="25442" x="8035925" y="3165475"/>
          <p14:tracePt t="25452" x="8123238" y="3165475"/>
          <p14:tracePt t="25465" x="8212138" y="3165475"/>
          <p14:tracePt t="25473" x="8361363" y="3190875"/>
          <p14:tracePt t="25483" x="8474075" y="3203575"/>
          <p14:tracePt t="25494" x="8624888" y="3216275"/>
          <p14:tracePt t="25502" x="8763000" y="3216275"/>
          <p14:tracePt t="25513" x="8863013" y="3216275"/>
          <p14:tracePt t="25523" x="8950325" y="3216275"/>
          <p14:tracePt t="25532" x="9012238" y="3216275"/>
          <p14:tracePt t="25542" x="9050338" y="3216275"/>
          <p14:tracePt t="25552" x="9075738" y="3216275"/>
          <p14:tracePt t="25562" x="9088438" y="3216275"/>
          <p14:tracePt t="25571" x="9099550" y="3216275"/>
          <p14:tracePt t="26555" x="9124950" y="3216275"/>
          <p14:tracePt t="26565" x="9175750" y="3216275"/>
          <p14:tracePt t="26575" x="9199563" y="3216275"/>
          <p14:tracePt t="26584" x="9212263" y="3216275"/>
          <p14:tracePt t="26594" x="9237663" y="3216275"/>
          <p14:tracePt t="26604" x="9275763" y="3216275"/>
          <p14:tracePt t="26613" x="9301163" y="3216275"/>
          <p14:tracePt t="26623" x="9324975" y="3203575"/>
          <p14:tracePt t="26654" x="9337675" y="3203575"/>
          <p14:tracePt t="26668" x="9350375" y="3203575"/>
          <p14:tracePt t="26702" x="9363075" y="3203575"/>
          <p14:tracePt t="26732" x="9363075" y="3190875"/>
          <p14:tracePt t="26911" x="9363075" y="3178175"/>
          <p14:tracePt t="26951" x="9388475" y="3165475"/>
          <p14:tracePt t="26961" x="9437688" y="3154363"/>
          <p14:tracePt t="26972" x="9488488" y="3141663"/>
          <p14:tracePt t="26982" x="9513888" y="3116263"/>
          <p14:tracePt t="26992" x="9550400" y="3116263"/>
          <p14:tracePt t="27001" x="9588500" y="3103563"/>
          <p14:tracePt t="27010" x="9601200" y="3090863"/>
          <p14:tracePt t="27020" x="9626600" y="3090863"/>
          <p14:tracePt t="27030" x="9637713" y="3090863"/>
          <p14:tracePt t="27050" x="9650413" y="3090863"/>
          <p14:tracePt t="27059" x="9663113" y="3090863"/>
          <p14:tracePt t="27080" x="9675813" y="3090863"/>
          <p14:tracePt t="27605" x="9688513" y="3090863"/>
          <p14:tracePt t="27625" x="9688513" y="3103563"/>
          <p14:tracePt t="28072" x="9713913" y="3103563"/>
          <p14:tracePt t="28082" x="9739313" y="3128963"/>
          <p14:tracePt t="28091" x="9775825" y="3154363"/>
          <p14:tracePt t="28101" x="9826625" y="3178175"/>
          <p14:tracePt t="28113" x="9852025" y="3190875"/>
          <p14:tracePt t="28121" x="9926638" y="3228975"/>
          <p14:tracePt t="28131" x="9988550" y="3241675"/>
          <p14:tracePt t="28142" x="10075863" y="3267075"/>
          <p14:tracePt t="28152" x="10113963" y="3267075"/>
          <p14:tracePt t="28161" x="10164763" y="3278188"/>
          <p14:tracePt t="28171" x="10188575" y="3290888"/>
          <p14:tracePt t="28181" x="10226675" y="3290888"/>
          <p14:tracePt t="28191" x="10239375" y="3290888"/>
          <p14:tracePt t="28210" x="10252075" y="3290888"/>
          <p14:tracePt t="28220" x="10264775" y="3290888"/>
          <p14:tracePt t="28329" x="10277475" y="3290888"/>
          <p14:tracePt t="28350" x="10288588" y="3290888"/>
          <p14:tracePt t="28389" x="10301288" y="3290888"/>
          <p14:tracePt t="28459" x="10301288" y="3278188"/>
          <p14:tracePt t="28492" x="10301288" y="3267075"/>
          <p14:tracePt t="28677" x="10301288" y="3254375"/>
          <p14:tracePt t="28687" x="10313988" y="3254375"/>
          <p14:tracePt t="29004" x="10277475" y="3254375"/>
          <p14:tracePt t="29014" x="10201275" y="3241675"/>
          <p14:tracePt t="29024" x="10064750" y="3241675"/>
          <p14:tracePt t="29034" x="9901238" y="3216275"/>
          <p14:tracePt t="29044" x="9688513" y="3203575"/>
          <p14:tracePt t="29053" x="9437688" y="3165475"/>
          <p14:tracePt t="29063" x="9088438" y="3141663"/>
          <p14:tracePt t="29075" x="8299450" y="3141663"/>
          <p14:tracePt t="29083" x="7735888" y="3141663"/>
          <p14:tracePt t="29093" x="7110413" y="3190875"/>
          <p14:tracePt t="29104" x="6183313" y="3316288"/>
          <p14:tracePt t="29113" x="5419725" y="3441700"/>
          <p14:tracePt t="29122" x="4643438" y="3590925"/>
          <p14:tracePt t="29133" x="4017963" y="3703638"/>
          <p14:tracePt t="29143" x="3454400" y="3816350"/>
          <p14:tracePt t="29153" x="3079750" y="3892550"/>
          <p14:tracePt t="29163" x="2867025" y="3929063"/>
          <p14:tracePt t="29173" x="2703513" y="3979863"/>
          <p14:tracePt t="29182" x="2578100" y="3979863"/>
          <p14:tracePt t="29193" x="2541588" y="4005263"/>
          <p14:tracePt t="29204" x="2516188" y="4005263"/>
          <p14:tracePt t="29213" x="2490788" y="4005263"/>
          <p14:tracePt t="30304" x="2541588" y="3992563"/>
          <p14:tracePt t="30314" x="2678113" y="3979863"/>
          <p14:tracePt t="30323" x="2890838" y="3979863"/>
          <p14:tracePt t="30333" x="3116263" y="3954463"/>
          <p14:tracePt t="30344" x="3279775" y="3916363"/>
          <p14:tracePt t="30355" x="3441700" y="3905250"/>
          <p14:tracePt t="30363" x="3554413" y="3892550"/>
          <p14:tracePt t="30373" x="3667125" y="3879850"/>
          <p14:tracePt t="30383" x="3756025" y="3879850"/>
          <p14:tracePt t="30393" x="3817938" y="3854450"/>
          <p14:tracePt t="30402" x="3867150" y="3841750"/>
          <p14:tracePt t="30413" x="3905250" y="3841750"/>
          <p14:tracePt t="30423" x="3956050" y="3829050"/>
          <p14:tracePt t="30434" x="4005263" y="3816350"/>
          <p14:tracePt t="30443" x="4017963" y="3816350"/>
          <p14:tracePt t="30455" x="4056063" y="3816350"/>
          <p14:tracePt t="30462" x="4092575" y="3816350"/>
          <p14:tracePt t="30473" x="4117975" y="3803650"/>
          <p14:tracePt t="30482" x="4143375" y="3792538"/>
          <p14:tracePt t="30492" x="4205288" y="3792538"/>
          <p14:tracePt t="30503" x="4256088" y="3779838"/>
          <p14:tracePt t="30512" x="4294188" y="3767138"/>
          <p14:tracePt t="30521" x="4330700" y="3767138"/>
          <p14:tracePt t="30533" x="4368800" y="3754438"/>
          <p14:tracePt t="30543" x="4381500" y="3754438"/>
          <p14:tracePt t="30553" x="4418013" y="3741738"/>
          <p14:tracePt t="30564" x="4456113" y="3729038"/>
          <p14:tracePt t="30572" x="4481513" y="3729038"/>
          <p14:tracePt t="30583" x="4506913" y="3716338"/>
          <p14:tracePt t="30592" x="4543425" y="3703638"/>
          <p14:tracePt t="30601" x="4568825" y="3703638"/>
          <p14:tracePt t="30611" x="4581525" y="3692525"/>
          <p14:tracePt t="30622" x="4619625" y="3692525"/>
          <p14:tracePt t="30631" x="4656138" y="3679825"/>
          <p14:tracePt t="30641" x="4668838" y="3679825"/>
          <p14:tracePt t="30652" x="4694238" y="3679825"/>
          <p14:tracePt t="30662" x="4719638" y="3679825"/>
          <p14:tracePt t="30682" x="4743450" y="3679825"/>
          <p14:tracePt t="30690" x="4768850" y="3679825"/>
          <p14:tracePt t="30711" x="4794250" y="3679825"/>
          <p14:tracePt t="30720" x="4806950" y="3679825"/>
          <p14:tracePt t="30750" x="4819650" y="3679825"/>
          <p14:tracePt t="30770" x="4832350" y="3679825"/>
          <p14:tracePt t="30780" x="4843463" y="3679825"/>
          <p14:tracePt t="30819" x="4856163" y="3679825"/>
          <p14:tracePt t="30829" x="4868863" y="3679825"/>
          <p14:tracePt t="31485" x="4868863" y="3667125"/>
          <p14:tracePt t="31543" x="4868863" y="3654425"/>
          <p14:tracePt t="31553" x="4868863" y="3641725"/>
          <p14:tracePt t="31573" x="4832350" y="3616325"/>
          <p14:tracePt t="31584" x="4743450" y="3541713"/>
          <p14:tracePt t="31595" x="4594225" y="3416300"/>
          <p14:tracePt t="31604" x="4394200" y="3254375"/>
          <p14:tracePt t="31615" x="4243388" y="3090863"/>
          <p14:tracePt t="31626" x="3867150" y="2765425"/>
          <p14:tracePt t="31634" x="3179763" y="2390775"/>
          <p14:tracePt t="31643" x="2490788" y="1989138"/>
          <p14:tracePt t="31653" x="1927225" y="1601788"/>
          <p14:tracePt t="31663" x="1289050" y="1201738"/>
          <p14:tracePt t="31672" x="763588" y="850900"/>
          <p14:tracePt t="31683" x="238125" y="43815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a:t>
            </a:r>
            <a:r>
              <a:rPr lang="en-US" altLang="zh-CN" b="1" dirty="0">
                <a:solidFill>
                  <a:schemeClr val="bg1"/>
                </a:solidFill>
                <a:latin typeface="Tinos"/>
              </a:rPr>
              <a:t> BBS01T1002</a:t>
            </a:r>
            <a:r>
              <a:rPr lang="en-US" altLang="zh-CN" b="1" dirty="0">
                <a:solidFill>
                  <a:schemeClr val="bg1"/>
                </a:solidFill>
                <a:latin typeface="Tinos"/>
                <a:ea typeface="+mj-ea"/>
                <a:cs typeface="+mj-cs"/>
              </a:rPr>
              <a:t>		   Course Name: Semiconductor  Physics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id="{07FC21E6-A9B4-4DD8-A1F4-108F77166F0B}"/>
              </a:ext>
            </a:extLst>
          </p:cNvPr>
          <p:cNvSpPr/>
          <p:nvPr/>
        </p:nvSpPr>
        <p:spPr>
          <a:xfrm>
            <a:off x="762001" y="1887752"/>
            <a:ext cx="10572750" cy="3046988"/>
          </a:xfrm>
          <a:prstGeom prst="rect">
            <a:avLst/>
          </a:prstGeom>
          <a:noFill/>
        </p:spPr>
        <p:txBody>
          <a:bodyPr wrap="square" lIns="91440" tIns="45720" rIns="91440" bIns="45720">
            <a:spAutoFit/>
          </a:bodyPr>
          <a:lstStyle/>
          <a:p>
            <a:pPr lvl="0"/>
            <a:r>
              <a:rPr lang="en-IN" sz="2000" dirty="0">
                <a:solidFill>
                  <a:prstClr val="black"/>
                </a:solidFill>
              </a:rPr>
              <a:t>1</a:t>
            </a:r>
            <a:r>
              <a:rPr lang="en-IN" sz="2400" dirty="0">
                <a:solidFill>
                  <a:prstClr val="black"/>
                </a:solidFill>
                <a:latin typeface="Times New Roman" pitchFamily="18" charset="0"/>
                <a:cs typeface="Times New Roman" pitchFamily="18" charset="0"/>
              </a:rPr>
              <a:t>. </a:t>
            </a:r>
            <a:r>
              <a:rPr lang="en-US" sz="2400" dirty="0"/>
              <a:t>J. Singh , Semiconductor optoelectronics, Physics and Technology, Mc-</a:t>
            </a:r>
            <a:r>
              <a:rPr lang="en-US" sz="2400" dirty="0" err="1"/>
              <a:t>Graw</a:t>
            </a:r>
            <a:r>
              <a:rPr lang="en-US" sz="2400" dirty="0"/>
              <a:t> –Hill Inc. 1995.</a:t>
            </a:r>
            <a:endParaRPr lang="en-IN" sz="2400" dirty="0"/>
          </a:p>
          <a:p>
            <a:pPr lvl="0"/>
            <a:r>
              <a:rPr lang="en-US" sz="2400" dirty="0"/>
              <a:t>2. S.M. </a:t>
            </a:r>
            <a:r>
              <a:rPr lang="en-US" sz="2400" dirty="0" err="1"/>
              <a:t>Sze</a:t>
            </a:r>
            <a:r>
              <a:rPr lang="en-US" sz="2400" dirty="0"/>
              <a:t>,  Semiconductor Devices: Physics and Technology, Wiley 2008.</a:t>
            </a:r>
          </a:p>
          <a:p>
            <a:r>
              <a:rPr lang="en-US" sz="2400" dirty="0"/>
              <a:t>3. </a:t>
            </a:r>
            <a:r>
              <a:rPr lang="en-US" sz="2400" dirty="0" err="1"/>
              <a:t>Pillai</a:t>
            </a:r>
            <a:r>
              <a:rPr lang="en-US" sz="2400" dirty="0"/>
              <a:t> S O, Solid State Physics,( 2010), sixth edition, New Age International (P) Ltd. ISBN-9788122427264.</a:t>
            </a:r>
          </a:p>
          <a:p>
            <a:r>
              <a:rPr lang="en-IN" sz="2400" dirty="0"/>
              <a:t>4. https://www.youtube.com/watch?v=lLScPVAWTXI</a:t>
            </a:r>
          </a:p>
          <a:p>
            <a:pPr lvl="0"/>
            <a:r>
              <a:rPr lang="en-US" sz="2400" dirty="0"/>
              <a:t> </a:t>
            </a:r>
            <a:endParaRPr lang="en-IN" sz="2400" dirty="0"/>
          </a:p>
          <a:p>
            <a:pPr lvl="0"/>
            <a:r>
              <a:rPr lang="en-IN" sz="2400" dirty="0">
                <a:solidFill>
                  <a:prstClr val="black"/>
                </a:solidFill>
                <a:latin typeface="Times New Roman" pitchFamily="18" charset="0"/>
                <a:cs typeface="Times New Roman" pitchFamily="18" charset="0"/>
              </a:rPr>
              <a:t> </a:t>
            </a:r>
            <a:endParaRPr lang="en-US" sz="2400" dirty="0">
              <a:solidFill>
                <a:srgbClr val="000000"/>
              </a:solidFill>
              <a:latin typeface="Times New Roman" pitchFamily="18" charset="0"/>
              <a:ea typeface="Times New Roman" panose="02020603050405020304" pitchFamily="18" charset="0"/>
              <a:cs typeface="Times New Roman" pitchFamily="18" charset="0"/>
            </a:endParaRPr>
          </a:p>
        </p:txBody>
      </p:sp>
      <p:sp>
        <p:nvSpPr>
          <p:cNvPr id="6" name="Rectangle 5"/>
          <p:cNvSpPr/>
          <p:nvPr/>
        </p:nvSpPr>
        <p:spPr>
          <a:xfrm>
            <a:off x="2578100" y="1117600"/>
            <a:ext cx="4879811" cy="646331"/>
          </a:xfrm>
          <a:prstGeom prst="rect">
            <a:avLst/>
          </a:prstGeom>
        </p:spPr>
        <p:txBody>
          <a:bodyPr wrap="square">
            <a:spAutoFit/>
          </a:bodyPr>
          <a:lstStyle/>
          <a:p>
            <a:pPr lvl="0"/>
            <a:r>
              <a:rPr lang="en-US" sz="3600" b="1" dirty="0">
                <a:solidFill>
                  <a:srgbClr val="0070C0"/>
                </a:solidFill>
                <a:latin typeface="Times New Roman" pitchFamily="18" charset="0"/>
                <a:cs typeface="Times New Roman" pitchFamily="18" charset="0"/>
              </a:rPr>
              <a:t>References</a:t>
            </a:r>
            <a:endParaRPr lang="en-IN" sz="360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2490212892"/>
      </p:ext>
    </p:extLst>
  </p:cSld>
  <p:clrMapOvr>
    <a:masterClrMapping/>
  </p:clrMapOvr>
  <p:transition advTm="17276"/>
  <p:extLst>
    <p:ext uri="{3A86A75C-4F4B-4683-9AE1-C65F6400EC91}">
      <p14:laserTraceLst xmlns:p14="http://schemas.microsoft.com/office/powerpoint/2010/main">
        <p14:tracePtLst>
          <p14:tracePt t="721" x="3367088" y="1327150"/>
          <p14:tracePt t="729" x="3367088" y="1350963"/>
          <p14:tracePt t="740" x="3367088" y="1389063"/>
          <p14:tracePt t="751" x="3367088" y="1414463"/>
          <p14:tracePt t="759" x="3367088" y="1439863"/>
          <p14:tracePt t="769" x="3367088" y="1463675"/>
          <p14:tracePt t="781" x="3354388" y="1476375"/>
          <p14:tracePt t="789" x="3341688" y="1501775"/>
          <p14:tracePt t="810" x="3341688" y="1514475"/>
          <p14:tracePt t="820" x="3341688" y="1527175"/>
          <p14:tracePt t="830" x="3328988" y="1527175"/>
          <p14:tracePt t="842" x="3328988" y="1539875"/>
          <p14:tracePt t="862" x="3328988" y="1552575"/>
          <p14:tracePt t="883" x="3328988" y="1563688"/>
          <p14:tracePt t="1007" x="3317875" y="1563688"/>
          <p14:tracePt t="1027" x="3317875" y="1576388"/>
          <p14:tracePt t="1037" x="3292475" y="1589088"/>
          <p14:tracePt t="1047" x="3267075" y="1601788"/>
          <p14:tracePt t="1057" x="3241675" y="1639888"/>
          <p14:tracePt t="1068" x="3228975" y="1652588"/>
          <p14:tracePt t="1081" x="3216275" y="1689100"/>
          <p14:tracePt t="1088" x="3192463" y="1714500"/>
          <p14:tracePt t="1097" x="3167063" y="1727200"/>
          <p14:tracePt t="1110" x="3154363" y="1752600"/>
          <p14:tracePt t="1118" x="3128963" y="1765300"/>
          <p14:tracePt t="1139" x="3116263" y="1765300"/>
          <p14:tracePt t="1147" x="3116263" y="1776413"/>
          <p14:tracePt t="1156" x="3103563" y="1776413"/>
          <p14:tracePt t="1166" x="3092450" y="1789113"/>
          <p14:tracePt t="1198" x="3079750" y="1789113"/>
          <p14:tracePt t="1276" x="3079750" y="1801813"/>
          <p14:tracePt t="1347" x="3079750" y="1814513"/>
          <p14:tracePt t="1377" x="3079750" y="1827213"/>
          <p14:tracePt t="1426" x="3079750" y="1839913"/>
          <p14:tracePt t="1444" x="3079750" y="1852613"/>
          <p14:tracePt t="1473" x="3079750" y="1865313"/>
          <p14:tracePt t="1517" x="3079750" y="1876425"/>
          <p14:tracePt t="1534" x="3079750" y="1889125"/>
          <p14:tracePt t="1544" x="3092450" y="1889125"/>
          <p14:tracePt t="1553" x="3092450" y="1901825"/>
          <p14:tracePt t="1563" x="3116263" y="1901825"/>
          <p14:tracePt t="1573" x="3128963" y="1901825"/>
          <p14:tracePt t="1584" x="3141663" y="1901825"/>
          <p14:tracePt t="1597" x="3167063" y="1914525"/>
          <p14:tracePt t="1603" x="3179763" y="1914525"/>
          <p14:tracePt t="1616" x="3192463" y="1914525"/>
          <p14:tracePt t="1623" x="3216275" y="1914525"/>
          <p14:tracePt t="1653" x="3228975" y="1914525"/>
          <p14:tracePt t="1663" x="3241675" y="1914525"/>
          <p14:tracePt t="1683" x="3254375" y="1914525"/>
          <p14:tracePt t="1726" x="3267075" y="1914525"/>
          <p14:tracePt t="1741" x="3279775" y="1914525"/>
          <p14:tracePt t="1772" x="3292475" y="1914525"/>
          <p14:tracePt t="1783" x="3305175" y="1914525"/>
          <p14:tracePt t="1793" x="3317875" y="1914525"/>
          <p14:tracePt t="1812" x="3328988" y="1914525"/>
          <p14:tracePt t="1824" x="3354388" y="1914525"/>
          <p14:tracePt t="1832" x="3367088" y="1901825"/>
          <p14:tracePt t="1842" x="3379788" y="1901825"/>
          <p14:tracePt t="1853" x="3405188" y="1889125"/>
          <p14:tracePt t="1862" x="3417888" y="1876425"/>
          <p14:tracePt t="1870" x="3429000" y="1876425"/>
          <p14:tracePt t="1880" x="3454400" y="1865313"/>
          <p14:tracePt t="1890" x="3467100" y="1865313"/>
          <p14:tracePt t="1912" x="3492500" y="1865313"/>
          <p14:tracePt t="1931" x="3505200" y="1865313"/>
          <p14:tracePt t="1950" x="3530600" y="1865313"/>
          <p14:tracePt t="1959" x="3541713" y="1865313"/>
          <p14:tracePt t="1980" x="3567113" y="1865313"/>
          <p14:tracePt t="1990" x="3592513" y="1865313"/>
          <p14:tracePt t="2009" x="3617913" y="1865313"/>
          <p14:tracePt t="2020" x="3643313" y="1865313"/>
          <p14:tracePt t="2040" x="3667125" y="1865313"/>
          <p14:tracePt t="2049" x="3705225" y="1865313"/>
          <p14:tracePt t="2060" x="3717925" y="1865313"/>
          <p14:tracePt t="2069" x="3756025" y="1865313"/>
          <p14:tracePt t="2086" x="3792538" y="1852613"/>
          <p14:tracePt t="2091" x="3817938" y="1839913"/>
          <p14:tracePt t="2100" x="3843338" y="1839913"/>
          <p14:tracePt t="2110" x="3879850" y="1827213"/>
          <p14:tracePt t="2118" x="3905250" y="1814513"/>
          <p14:tracePt t="2129" x="3943350" y="1814513"/>
          <p14:tracePt t="2140" x="3956050" y="1801813"/>
          <p14:tracePt t="2150" x="3968750" y="1801813"/>
          <p14:tracePt t="2158" x="4005263" y="1789113"/>
          <p14:tracePt t="2168" x="4030663" y="1776413"/>
          <p14:tracePt t="2179" x="4043363" y="1776413"/>
          <p14:tracePt t="2188" x="4068763" y="1765300"/>
          <p14:tracePt t="2210" x="4092575" y="1765300"/>
          <p14:tracePt t="2218" x="4130675" y="1765300"/>
          <p14:tracePt t="2229" x="4143375" y="1765300"/>
          <p14:tracePt t="2241" x="4181475" y="1765300"/>
          <p14:tracePt t="2249" x="4205288" y="1765300"/>
          <p14:tracePt t="2269" x="4230688" y="1765300"/>
          <p14:tracePt t="2277" x="4268788" y="1765300"/>
          <p14:tracePt t="2299" x="4294188" y="1765300"/>
          <p14:tracePt t="2307" x="4318000" y="1765300"/>
          <p14:tracePt t="2329" x="4343400" y="1765300"/>
          <p14:tracePt t="2339" x="4356100" y="1765300"/>
          <p14:tracePt t="2346" x="4368800" y="1765300"/>
          <p14:tracePt t="2356" x="4394200" y="1765300"/>
          <p14:tracePt t="2366" x="4406900" y="1765300"/>
          <p14:tracePt t="2377" x="4418013" y="1765300"/>
          <p14:tracePt t="2389" x="4443413" y="1765300"/>
          <p14:tracePt t="2396" x="4456113" y="1765300"/>
          <p14:tracePt t="2407" x="4468813" y="1765300"/>
          <p14:tracePt t="2418" x="4481513" y="1765300"/>
          <p14:tracePt t="2426" x="4494213" y="1765300"/>
          <p14:tracePt t="2456" x="4506913" y="1765300"/>
          <p14:tracePt t="2466" x="4518025" y="1765300"/>
          <p14:tracePt t="2498" x="4530725" y="1765300"/>
          <p14:tracePt t="3330" x="4543425" y="1765300"/>
          <p14:tracePt t="3339" x="4543425" y="1776413"/>
          <p14:tracePt t="3349" x="4543425" y="1789113"/>
          <p14:tracePt t="3360" x="4543425" y="1801813"/>
          <p14:tracePt t="3373" x="4543425" y="1827213"/>
          <p14:tracePt t="3380" x="4530725" y="1852613"/>
          <p14:tracePt t="3392" x="4506913" y="1876425"/>
          <p14:tracePt t="3398" x="4443413" y="1914525"/>
          <p14:tracePt t="3408" x="4381500" y="1939925"/>
          <p14:tracePt t="3420" x="4318000" y="1965325"/>
          <p14:tracePt t="3428" x="4243388" y="2001838"/>
          <p14:tracePt t="3438" x="4168775" y="2027238"/>
          <p14:tracePt t="3450" x="4105275" y="2027238"/>
          <p14:tracePt t="3459" x="4056063" y="2052638"/>
          <p14:tracePt t="3471" x="4017963" y="2052638"/>
          <p14:tracePt t="3479" x="3968750" y="2065338"/>
          <p14:tracePt t="3488" x="3956050" y="2065338"/>
          <p14:tracePt t="3497" x="3917950" y="2078038"/>
          <p14:tracePt t="3508" x="3892550" y="2089150"/>
          <p14:tracePt t="3517" x="3879850" y="2089150"/>
          <p14:tracePt t="3527" x="3856038" y="2089150"/>
          <p14:tracePt t="3547" x="3843338" y="2089150"/>
          <p14:tracePt t="3557" x="3830638" y="2089150"/>
          <p14:tracePt t="3597" x="3817938" y="2089150"/>
          <p14:tracePt t="3607" x="3805238" y="2089150"/>
          <p14:tracePt t="3617" x="3805238" y="2101850"/>
          <p14:tracePt t="3637" x="3792538" y="2101850"/>
          <p14:tracePt t="3666" x="3779838" y="2101850"/>
          <p14:tracePt t="3676" x="3767138" y="2114550"/>
          <p14:tracePt t="3687" x="3756025" y="2114550"/>
          <p14:tracePt t="3697" x="3717925" y="2127250"/>
          <p14:tracePt t="3707" x="3679825" y="2139950"/>
          <p14:tracePt t="3718" x="3667125" y="2139950"/>
          <p14:tracePt t="3727" x="3617913" y="2152650"/>
          <p14:tracePt t="3736" x="3579813" y="2152650"/>
          <p14:tracePt t="3747" x="3517900" y="2178050"/>
          <p14:tracePt t="3755" x="3467100" y="2190750"/>
          <p14:tracePt t="3766" x="3429000" y="2201863"/>
          <p14:tracePt t="3776" x="3341688" y="2214563"/>
          <p14:tracePt t="3785" x="3254375" y="2252663"/>
          <p14:tracePt t="3796" x="3141663" y="2265363"/>
          <p14:tracePt t="3806" x="3028950" y="2278063"/>
          <p14:tracePt t="3819" x="2916238" y="2303463"/>
          <p14:tracePt t="3827" x="2790825" y="2314575"/>
          <p14:tracePt t="3837" x="2690813" y="2327275"/>
          <p14:tracePt t="3848" x="2603500" y="2327275"/>
          <p14:tracePt t="3855" x="2578100" y="2327275"/>
          <p14:tracePt t="3867" x="2528888" y="2327275"/>
          <p14:tracePt t="3874" x="2490788" y="2327275"/>
          <p14:tracePt t="3885" x="2478088" y="2327275"/>
          <p14:tracePt t="3896" x="2441575" y="2327275"/>
          <p14:tracePt t="3904" x="2403475" y="2327275"/>
          <p14:tracePt t="3915" x="2378075" y="2327275"/>
          <p14:tracePt t="3924" x="2352675" y="2327275"/>
          <p14:tracePt t="3936" x="2328863" y="2327275"/>
          <p14:tracePt t="3944" x="2316163" y="2327275"/>
          <p14:tracePt t="3954" x="2303463" y="2327275"/>
          <p14:tracePt t="3969" x="2278063" y="2327275"/>
          <p14:tracePt t="3985" x="2265363" y="2327275"/>
          <p14:tracePt t="4014" x="2252663" y="2327275"/>
          <p14:tracePt t="4024" x="2239963" y="2327275"/>
          <p14:tracePt t="4045" x="2228850" y="2327275"/>
          <p14:tracePt t="4073" x="2216150" y="2327275"/>
          <p14:tracePt t="4098" x="2203450" y="2327275"/>
          <p14:tracePt t="4112" x="2190750" y="2327275"/>
          <p14:tracePt t="4133" x="2178050" y="2327275"/>
          <p14:tracePt t="4142" x="2165350" y="2327275"/>
          <p14:tracePt t="4254" x="2190750" y="2327275"/>
          <p14:tracePt t="4272" x="2216150" y="2339975"/>
          <p14:tracePt t="4282" x="2239963" y="2339975"/>
          <p14:tracePt t="4294" x="2239963" y="2352675"/>
          <p14:tracePt t="4302" x="2265363" y="2352675"/>
          <p14:tracePt t="4312" x="2278063" y="2352675"/>
          <p14:tracePt t="4322" x="2290763" y="2352675"/>
          <p14:tracePt t="4331" x="2316163" y="2365375"/>
          <p14:tracePt t="4343" x="2328863" y="2378075"/>
          <p14:tracePt t="4361" x="2339975" y="2378075"/>
          <p14:tracePt t="4380" x="2352675" y="2378075"/>
          <p14:tracePt t="4392" x="2365375" y="2378075"/>
          <p14:tracePt t="4431" x="2365375" y="2390775"/>
          <p14:tracePt t="4462" x="2352675" y="2390775"/>
          <p14:tracePt t="4470" x="2328863" y="2390775"/>
          <p14:tracePt t="4480" x="2303463" y="2390775"/>
          <p14:tracePt t="4491" x="2265363" y="2390775"/>
          <p14:tracePt t="4499" x="2228850" y="2390775"/>
          <p14:tracePt t="4509" x="2216150" y="2390775"/>
          <p14:tracePt t="4520" x="2178050" y="2390775"/>
          <p14:tracePt t="4529" x="2139950" y="2390775"/>
          <p14:tracePt t="4540" x="2127250" y="2390775"/>
          <p14:tracePt t="4551" x="2090738" y="2390775"/>
          <p14:tracePt t="4560" x="2052638" y="2378075"/>
          <p14:tracePt t="4571" x="2027238" y="2378075"/>
          <p14:tracePt t="4581" x="2003425" y="2365375"/>
          <p14:tracePt t="4588" x="1965325" y="2365375"/>
          <p14:tracePt t="4599" x="1939925" y="2352675"/>
          <p14:tracePt t="4609" x="1914525" y="2339975"/>
          <p14:tracePt t="4619" x="1903413" y="2339975"/>
          <p14:tracePt t="4628" x="1890713" y="2327275"/>
          <p14:tracePt t="4639" x="1878013" y="2327275"/>
          <p14:tracePt t="4649" x="1852613" y="2314575"/>
          <p14:tracePt t="4658" x="1839913" y="2314575"/>
          <p14:tracePt t="4669" x="1814513" y="2314575"/>
          <p14:tracePt t="4701" x="1801813" y="2314575"/>
          <p14:tracePt t="4708" x="1790700" y="2314575"/>
          <p14:tracePt t="4737" x="1778000" y="2314575"/>
          <p14:tracePt t="4838" x="1790700" y="2314575"/>
          <p14:tracePt t="4849" x="1827213" y="2314575"/>
          <p14:tracePt t="4858" x="1839913" y="2314575"/>
          <p14:tracePt t="4866" x="1865313" y="2314575"/>
          <p14:tracePt t="4878" x="1890713" y="2314575"/>
          <p14:tracePt t="4886" x="1903413" y="2327275"/>
          <p14:tracePt t="4896" x="1927225" y="2327275"/>
          <p14:tracePt t="4906" x="1965325" y="2339975"/>
          <p14:tracePt t="4916" x="1978025" y="2339975"/>
          <p14:tracePt t="4926" x="2014538" y="2352675"/>
          <p14:tracePt t="4937" x="2052638" y="2365375"/>
          <p14:tracePt t="4946" x="2078038" y="2365375"/>
          <p14:tracePt t="4957" x="2116138" y="2378075"/>
          <p14:tracePt t="4967" x="2152650" y="2378075"/>
          <p14:tracePt t="4976" x="2190750" y="2390775"/>
          <p14:tracePt t="4986" x="2239963" y="2403475"/>
          <p14:tracePt t="4996" x="2290763" y="2403475"/>
          <p14:tracePt t="5005" x="2339975" y="2403475"/>
          <p14:tracePt t="5015" x="2352675" y="2403475"/>
          <p14:tracePt t="5026" x="2390775" y="2403475"/>
          <p14:tracePt t="5036" x="2441575" y="2414588"/>
          <p14:tracePt t="5046" x="2465388" y="2414588"/>
          <p14:tracePt t="5056" x="2490788" y="2414588"/>
          <p14:tracePt t="5064" x="2528888" y="2414588"/>
          <p14:tracePt t="5075" x="2554288" y="2414588"/>
          <p14:tracePt t="5086" x="2590800" y="2414588"/>
          <p14:tracePt t="5096" x="2616200" y="2414588"/>
          <p14:tracePt t="5105" x="2641600" y="2414588"/>
          <p14:tracePt t="5116" x="2678113" y="2414588"/>
          <p14:tracePt t="5125" x="2703513" y="2414588"/>
          <p14:tracePt t="5134" x="2728913" y="2414588"/>
          <p14:tracePt t="5144" x="2767013" y="2414588"/>
          <p14:tracePt t="5154" x="2790825" y="2414588"/>
          <p14:tracePt t="5165" x="2816225" y="2414588"/>
          <p14:tracePt t="5176" x="2841625" y="2414588"/>
          <p14:tracePt t="5184" x="2867025" y="2414588"/>
          <p14:tracePt t="5200" x="2903538" y="2414588"/>
          <p14:tracePt t="5215" x="2928938" y="2414588"/>
          <p14:tracePt t="5224" x="2954338" y="2414588"/>
          <p14:tracePt t="5248" x="2979738" y="2414588"/>
          <p14:tracePt t="5254" x="3003550" y="2414588"/>
          <p14:tracePt t="5276" x="3028950" y="2414588"/>
          <p14:tracePt t="5283" x="3041650" y="2414588"/>
          <p14:tracePt t="5294" x="3067050" y="2414588"/>
          <p14:tracePt t="5303" x="3103563" y="2414588"/>
          <p14:tracePt t="5315" x="3116263" y="2414588"/>
          <p14:tracePt t="5326" x="3154363" y="2414588"/>
          <p14:tracePt t="5334" x="3192463" y="2414588"/>
          <p14:tracePt t="5342" x="3216275" y="2414588"/>
          <p14:tracePt t="5355" x="3241675" y="2414588"/>
          <p14:tracePt t="5362" x="3279775" y="2414588"/>
          <p14:tracePt t="5375" x="3305175" y="2427288"/>
          <p14:tracePt t="5383" x="3328988" y="2427288"/>
          <p14:tracePt t="5393" x="3367088" y="2427288"/>
          <p14:tracePt t="5402" x="3392488" y="2427288"/>
          <p14:tracePt t="5414" x="3429000" y="2439988"/>
          <p14:tracePt t="5422" x="3454400" y="2439988"/>
          <p14:tracePt t="5434" x="3479800" y="2452688"/>
          <p14:tracePt t="5445" x="3517900" y="2452688"/>
          <p14:tracePt t="5454" x="3554413" y="2452688"/>
          <p14:tracePt t="5461" x="3567113" y="2452688"/>
          <p14:tracePt t="5472" x="3592513" y="2452688"/>
          <p14:tracePt t="5482" x="3630613" y="2465388"/>
          <p14:tracePt t="5502" x="3654425" y="2478088"/>
          <p14:tracePt t="5512" x="3679825" y="2490788"/>
          <p14:tracePt t="5533" x="3705225" y="2490788"/>
          <p14:tracePt t="5541" x="3730625" y="2490788"/>
          <p14:tracePt t="5563" x="3767138" y="2490788"/>
          <p14:tracePt t="5572" x="3792538" y="2490788"/>
          <p14:tracePt t="5581" x="3817938" y="2490788"/>
          <p14:tracePt t="5591" x="3892550" y="2503488"/>
          <p14:tracePt t="5601" x="3930650" y="2503488"/>
          <p14:tracePt t="5613" x="3992563" y="2503488"/>
          <p14:tracePt t="5621" x="4030663" y="2503488"/>
          <p14:tracePt t="5632" x="4081463" y="2503488"/>
          <p14:tracePt t="5641" x="4130675" y="2503488"/>
          <p14:tracePt t="5651" x="4181475" y="2503488"/>
          <p14:tracePt t="5660" x="4205288" y="2503488"/>
          <p14:tracePt t="5670" x="4256088" y="2503488"/>
          <p14:tracePt t="5681" x="4305300" y="2503488"/>
          <p14:tracePt t="5691" x="4356100" y="2503488"/>
          <p14:tracePt t="5699" x="4394200" y="2503488"/>
          <p14:tracePt t="5711" x="4430713" y="2503488"/>
          <p14:tracePt t="5720" x="4481513" y="2503488"/>
          <p14:tracePt t="5731" x="4568825" y="2503488"/>
          <p14:tracePt t="5742" x="4630738" y="2503488"/>
          <p14:tracePt t="5752" x="4694238" y="2503488"/>
          <p14:tracePt t="5759" x="4732338" y="2503488"/>
          <p14:tracePt t="5772" x="4768850" y="2503488"/>
          <p14:tracePt t="5779" x="4781550" y="2503488"/>
          <p14:tracePt t="5789" x="4819650" y="2503488"/>
          <p14:tracePt t="5801" x="4856163" y="2490788"/>
          <p14:tracePt t="5809" x="4868863" y="2490788"/>
          <p14:tracePt t="5819" x="4906963" y="2490788"/>
          <p14:tracePt t="5831" x="4932363" y="2490788"/>
          <p14:tracePt t="5841" x="4932363" y="2478088"/>
          <p14:tracePt t="5850" x="4956175" y="2478088"/>
          <p14:tracePt t="5858" x="4968875" y="2478088"/>
          <p14:tracePt t="5868" x="4981575" y="2478088"/>
          <p14:tracePt t="5879" x="5006975" y="2465388"/>
          <p14:tracePt t="5890" x="5019675" y="2465388"/>
          <p14:tracePt t="5899" x="5032375" y="2465388"/>
          <p14:tracePt t="5908" x="5057775" y="2465388"/>
          <p14:tracePt t="5920" x="5068888" y="2452688"/>
          <p14:tracePt t="5928" x="5081588" y="2452688"/>
          <p14:tracePt t="5938" x="5106988" y="2439988"/>
          <p14:tracePt t="5952" x="5119688" y="2439988"/>
          <p14:tracePt t="5975" x="5170488" y="2414588"/>
          <p14:tracePt t="5980" x="5194300" y="2414588"/>
          <p14:tracePt t="5988" x="5219700" y="2403475"/>
          <p14:tracePt t="5998" x="5257800" y="2403475"/>
          <p14:tracePt t="6009" x="5281613" y="2403475"/>
          <p14:tracePt t="6017" x="5319713" y="2403475"/>
          <p14:tracePt t="6028" x="5345113" y="2403475"/>
          <p14:tracePt t="6039" x="5357813" y="2403475"/>
          <p14:tracePt t="6047" x="5383213" y="2403475"/>
          <p14:tracePt t="6057" x="5407025" y="2403475"/>
          <p14:tracePt t="6068" x="5419725" y="2403475"/>
          <p14:tracePt t="6076" x="5432425" y="2403475"/>
          <p14:tracePt t="6087" x="5445125" y="2403475"/>
          <p14:tracePt t="6097" x="5470525" y="2403475"/>
          <p14:tracePt t="6106" x="5483225" y="2403475"/>
          <p14:tracePt t="6117" x="5495925" y="2414588"/>
          <p14:tracePt t="6130" x="5507038" y="2427288"/>
          <p14:tracePt t="6137" x="5519738" y="2427288"/>
          <p14:tracePt t="6167" x="5532438" y="2439988"/>
          <p14:tracePt t="7138" x="5532438" y="2452688"/>
          <p14:tracePt t="7148" x="5507038" y="2465388"/>
          <p14:tracePt t="7159" x="5483225" y="2478088"/>
          <p14:tracePt t="7168" x="5445125" y="2490788"/>
          <p14:tracePt t="7179" x="5407025" y="2516188"/>
          <p14:tracePt t="7189" x="5370513" y="2552700"/>
          <p14:tracePt t="7198" x="5307013" y="2578100"/>
          <p14:tracePt t="7209" x="5194300" y="2603500"/>
          <p14:tracePt t="7218" x="5094288" y="2665413"/>
          <p14:tracePt t="7229" x="4981575" y="2703513"/>
          <p14:tracePt t="7237" x="4881563" y="2765425"/>
          <p14:tracePt t="7248" x="4768850" y="2803525"/>
          <p14:tracePt t="7260" x="4681538" y="2852738"/>
          <p14:tracePt t="7267" x="4518025" y="2878138"/>
          <p14:tracePt t="7277" x="4406900" y="2916238"/>
          <p14:tracePt t="7288" x="4281488" y="2941638"/>
          <p14:tracePt t="7297" x="4143375" y="3003550"/>
          <p14:tracePt t="7310" x="4030663" y="3028950"/>
          <p14:tracePt t="7316" x="3943350" y="3065463"/>
          <p14:tracePt t="7327" x="3867150" y="3078163"/>
          <p14:tracePt t="7338" x="3805238" y="3090863"/>
          <p14:tracePt t="7346" x="3779838" y="3103563"/>
          <p14:tracePt t="7356" x="3743325" y="3103563"/>
          <p14:tracePt t="7367" x="3717925" y="3116263"/>
          <p14:tracePt t="7456" x="3705225" y="3116263"/>
          <p14:tracePt t="7475" x="3692525" y="3116263"/>
          <p14:tracePt t="7486" x="3679825" y="3116263"/>
          <p14:tracePt t="7515" x="3667125" y="3116263"/>
          <p14:tracePt t="7537" x="3654425" y="3116263"/>
          <p14:tracePt t="7566" x="3643313" y="3116263"/>
          <p14:tracePt t="7575" x="3630613" y="3116263"/>
          <p14:tracePt t="7594" x="3617913" y="3116263"/>
          <p14:tracePt t="7606" x="3605213" y="3116263"/>
          <p14:tracePt t="7614" x="3592513" y="3116263"/>
          <p14:tracePt t="7625" x="3579813" y="3116263"/>
          <p14:tracePt t="7635" x="3554413" y="3116263"/>
          <p14:tracePt t="7644" x="3541713" y="3116263"/>
          <p14:tracePt t="7658" x="3530600" y="3116263"/>
          <p14:tracePt t="7666" x="3517900" y="3116263"/>
          <p14:tracePt t="7678" x="3492500" y="3116263"/>
          <p14:tracePt t="7686" x="3479800" y="3116263"/>
          <p14:tracePt t="7694" x="3467100" y="3116263"/>
          <p14:tracePt t="7704" x="3454400" y="3116263"/>
          <p14:tracePt t="7735" x="3441700" y="3116263"/>
          <p14:tracePt t="7743" x="3429000" y="3116263"/>
          <p14:tracePt t="7764" x="3417888" y="3116263"/>
          <p14:tracePt t="7785" x="3417888" y="3103563"/>
          <p14:tracePt t="7815" x="3417888" y="3090863"/>
          <p14:tracePt t="7834" x="3441700" y="3090863"/>
          <p14:tracePt t="7845" x="3479800" y="3090863"/>
          <p14:tracePt t="7854" x="3492500" y="3090863"/>
          <p14:tracePt t="7862" x="3530600" y="3090863"/>
          <p14:tracePt t="7872" x="3567113" y="3090863"/>
          <p14:tracePt t="7884" x="3579813" y="3090863"/>
          <p14:tracePt t="7892" x="3617913" y="3090863"/>
          <p14:tracePt t="7904" x="3654425" y="3090863"/>
          <p14:tracePt t="7912" x="3667125" y="3090863"/>
          <p14:tracePt t="7923" x="3717925" y="3090863"/>
          <p14:tracePt t="7936" x="3805238" y="3090863"/>
          <p14:tracePt t="7943" x="3856038" y="3090863"/>
          <p14:tracePt t="7952" x="3917950" y="3090863"/>
          <p14:tracePt t="7965" x="3943350" y="3090863"/>
          <p14:tracePt t="7973" x="3992563" y="3090863"/>
          <p14:tracePt t="7986" x="4043363" y="3090863"/>
          <p14:tracePt t="7991" x="4092575" y="3090863"/>
          <p14:tracePt t="8001" x="4117975" y="3103563"/>
          <p14:tracePt t="8012" x="4143375" y="3116263"/>
          <p14:tracePt t="8023" x="4181475" y="3116263"/>
          <p14:tracePt t="8032" x="4205288" y="3128963"/>
          <p14:tracePt t="8041" x="4243388" y="3141663"/>
          <p14:tracePt t="8051" x="4281488" y="3141663"/>
          <p14:tracePt t="8061" x="4294188" y="3141663"/>
          <p14:tracePt t="8070" x="4330700" y="3141663"/>
          <p14:tracePt t="8085" x="4368800" y="3154363"/>
          <p14:tracePt t="8091" x="4394200" y="3154363"/>
          <p14:tracePt t="8100" x="4418013" y="3154363"/>
          <p14:tracePt t="8110" x="4443413" y="3154363"/>
          <p14:tracePt t="8120" x="4481513" y="3154363"/>
          <p14:tracePt t="8130" x="4506913" y="3154363"/>
          <p14:tracePt t="8141" x="4530725" y="3154363"/>
          <p14:tracePt t="8150" x="4568825" y="3154363"/>
          <p14:tracePt t="8161" x="4594225" y="3154363"/>
          <p14:tracePt t="8171" x="4630738" y="3154363"/>
          <p14:tracePt t="8180" x="4656138" y="3154363"/>
          <p14:tracePt t="8190" x="4681538" y="3154363"/>
          <p14:tracePt t="8201" x="4719638" y="3154363"/>
          <p14:tracePt t="8210" x="4732338" y="3154363"/>
          <p14:tracePt t="8219" x="4768850" y="3154363"/>
          <p14:tracePt t="8230" x="4806950" y="3154363"/>
          <p14:tracePt t="8240" x="4819650" y="3154363"/>
          <p14:tracePt t="8253" x="4856163" y="3154363"/>
          <p14:tracePt t="8261" x="4894263" y="3154363"/>
          <p14:tracePt t="8270" x="4919663" y="3154363"/>
          <p14:tracePt t="8280" x="4932363" y="3154363"/>
          <p14:tracePt t="8291" x="4956175" y="3154363"/>
          <p14:tracePt t="8299" x="4968875" y="3154363"/>
          <p14:tracePt t="8309" x="4981575" y="3154363"/>
          <p14:tracePt t="8320" x="5006975" y="3154363"/>
          <p14:tracePt t="8340" x="5032375" y="3154363"/>
          <p14:tracePt t="8349" x="5057775" y="3165475"/>
          <p14:tracePt t="8369" x="5081588" y="3165475"/>
          <p14:tracePt t="8380" x="5094288" y="3165475"/>
          <p14:tracePt t="8388" x="5106988" y="3165475"/>
          <p14:tracePt t="8399" x="5132388" y="3165475"/>
          <p14:tracePt t="8409" x="5145088" y="3165475"/>
          <p14:tracePt t="8418" x="5157788" y="3165475"/>
          <p14:tracePt t="8428" x="5181600" y="3165475"/>
          <p14:tracePt t="8448" x="5194300" y="3165475"/>
          <p14:tracePt t="8478" x="5207000" y="3165475"/>
          <p14:tracePt t="8488" x="5219700" y="3165475"/>
          <p14:tracePt t="8518" x="5232400" y="3165475"/>
          <p14:tracePt t="8539" x="5245100" y="3165475"/>
          <p14:tracePt t="8548" x="5257800" y="3165475"/>
          <p14:tracePt t="8894" x="5294313" y="3165475"/>
          <p14:tracePt t="8904" x="5307013" y="3165475"/>
          <p14:tracePt t="8915" x="5383213" y="3165475"/>
          <p14:tracePt t="8925" x="5445125" y="3165475"/>
          <p14:tracePt t="8935" x="5507038" y="3165475"/>
          <p14:tracePt t="8945" x="5570538" y="3165475"/>
          <p14:tracePt t="8955" x="5645150" y="3165475"/>
          <p14:tracePt t="8963" x="5732463" y="3178175"/>
          <p14:tracePt t="8974" x="5821363" y="3178175"/>
          <p14:tracePt t="8983" x="5870575" y="3178175"/>
          <p14:tracePt t="8993" x="5895975" y="3178175"/>
          <p14:tracePt t="9004" x="5945188" y="3178175"/>
          <p14:tracePt t="9014" x="5983288" y="3178175"/>
          <p14:tracePt t="9023" x="6021388" y="3190875"/>
          <p14:tracePt t="9033" x="6034088" y="3190875"/>
          <p14:tracePt t="9044" x="6045200" y="3190875"/>
          <p14:tracePt t="9053" x="6070600" y="3190875"/>
          <p14:tracePt t="9063" x="6083300" y="3203575"/>
          <p14:tracePt t="9072" x="6108700" y="3203575"/>
          <p14:tracePt t="9083" x="6134100" y="3203575"/>
          <p14:tracePt t="9093" x="6146800" y="3216275"/>
          <p14:tracePt t="9103" x="6170613" y="3216275"/>
          <p14:tracePt t="9112" x="6196013" y="3216275"/>
          <p14:tracePt t="9122" x="6221413" y="3216275"/>
          <p14:tracePt t="9132" x="6270625" y="3216275"/>
          <p14:tracePt t="9142" x="6321425" y="3216275"/>
          <p14:tracePt t="9152" x="6359525" y="3228975"/>
          <p14:tracePt t="9163" x="6408738" y="3228975"/>
          <p14:tracePt t="9172" x="6459538" y="3241675"/>
          <p14:tracePt t="9183" x="6472238" y="3241675"/>
          <p14:tracePt t="9192" x="6521450" y="3241675"/>
          <p14:tracePt t="9202" x="6559550" y="3241675"/>
          <p14:tracePt t="9213" x="6596063" y="3241675"/>
          <p14:tracePt t="9231" x="6634163" y="3241675"/>
          <p14:tracePt t="9242" x="6659563" y="3254375"/>
          <p14:tracePt t="9265" x="6684963" y="3267075"/>
          <p14:tracePt t="9272" x="6696075" y="3267075"/>
          <p14:tracePt t="9292" x="6721475" y="3267075"/>
          <p14:tracePt t="9302" x="6734175" y="3267075"/>
          <p14:tracePt t="9312" x="6746875" y="3267075"/>
          <p14:tracePt t="9321" x="6772275" y="3267075"/>
          <p14:tracePt t="9331" x="6784975" y="3267075"/>
          <p14:tracePt t="9341" x="6797675" y="3267075"/>
          <p14:tracePt t="9350" x="6821488" y="3267075"/>
          <p14:tracePt t="9370" x="6859588" y="3267075"/>
          <p14:tracePt t="9381" x="6884988" y="3267075"/>
          <p14:tracePt t="9392" x="6897688" y="3267075"/>
          <p14:tracePt t="9401" x="6934200" y="3267075"/>
          <p14:tracePt t="9411" x="6959600" y="3267075"/>
          <p14:tracePt t="9420" x="6972300" y="3267075"/>
          <p14:tracePt t="9430" x="6997700" y="3254375"/>
          <p14:tracePt t="9439" x="7010400" y="3254375"/>
          <p14:tracePt t="9451" x="7021513" y="3241675"/>
          <p14:tracePt t="9459" x="7046913" y="3241675"/>
          <p14:tracePt t="9469" x="7059613" y="3241675"/>
          <p14:tracePt t="9480" x="7072313" y="3228975"/>
          <p14:tracePt t="9489" x="7097713" y="3228975"/>
          <p14:tracePt t="9499" x="7110413" y="3216275"/>
          <p14:tracePt t="9509" x="7123113" y="3216275"/>
          <p14:tracePt t="9529" x="7123113" y="3203575"/>
          <p14:tracePt t="9539" x="7134225" y="3203575"/>
          <p14:tracePt t="9548" x="7146925" y="3203575"/>
          <p14:tracePt t="9581" x="7159625" y="3203575"/>
          <p14:tracePt t="10176" x="7146925" y="3203575"/>
          <p14:tracePt t="10185" x="7097713" y="3203575"/>
          <p14:tracePt t="10194" x="6997700" y="3203575"/>
          <p14:tracePt t="10204" x="6934200" y="3203575"/>
          <p14:tracePt t="10213" x="6759575" y="3203575"/>
          <p14:tracePt t="10224" x="6521450" y="3228975"/>
          <p14:tracePt t="10234" x="6259513" y="3267075"/>
          <p14:tracePt t="10243" x="5845175" y="3316288"/>
          <p14:tracePt t="10253" x="5332413" y="3390900"/>
          <p14:tracePt t="10263" x="4981575" y="3416300"/>
          <p14:tracePt t="10273" x="4656138" y="3441700"/>
          <p14:tracePt t="10284" x="4381500" y="3454400"/>
          <p14:tracePt t="10293" x="4105275" y="3479800"/>
          <p14:tracePt t="10302" x="3892550" y="3479800"/>
          <p14:tracePt t="10313" x="3705225" y="3479800"/>
          <p14:tracePt t="10323" x="3554413" y="3479800"/>
          <p14:tracePt t="10332" x="3429000" y="3479800"/>
          <p14:tracePt t="10343" x="3341688" y="3479800"/>
          <p14:tracePt t="10354" x="3292475" y="3479800"/>
          <p14:tracePt t="10363" x="3241675" y="3479800"/>
          <p14:tracePt t="10372" x="3205163" y="3479800"/>
          <p14:tracePt t="10382" x="3167063" y="3479800"/>
          <p14:tracePt t="10402" x="3141663" y="3479800"/>
          <p14:tracePt t="10412" x="3116263" y="3467100"/>
          <p14:tracePt t="10432" x="3116263" y="3454400"/>
          <p14:tracePt t="10441" x="3103563" y="3454400"/>
          <p14:tracePt t="10462" x="3092450" y="3454400"/>
          <p14:tracePt t="10472" x="3079750" y="3441700"/>
          <p14:tracePt t="10481" x="3067050" y="3441700"/>
          <p14:tracePt t="10491" x="3041650" y="3429000"/>
          <p14:tracePt t="10501" x="3028950" y="3416300"/>
          <p14:tracePt t="10511" x="3016250" y="3416300"/>
          <p14:tracePt t="10522" x="2992438" y="3403600"/>
          <p14:tracePt t="10531" x="2979738" y="3403600"/>
          <p14:tracePt t="10541" x="2967038" y="3403600"/>
          <p14:tracePt t="10552" x="2941638" y="3403600"/>
          <p14:tracePt t="10560" x="2928938" y="3390900"/>
          <p14:tracePt t="10571" x="2916238" y="3378200"/>
          <p14:tracePt t="10582" x="2890838" y="3378200"/>
          <p14:tracePt t="10593" x="2879725" y="3367088"/>
          <p14:tracePt t="10601" x="2867025" y="3367088"/>
          <p14:tracePt t="10610" x="2841625" y="3367088"/>
          <p14:tracePt t="10621" x="2828925" y="3367088"/>
          <p14:tracePt t="10630" x="2816225" y="3367088"/>
          <p14:tracePt t="10640" x="2790825" y="3367088"/>
          <p14:tracePt t="10660" x="2767013" y="3367088"/>
          <p14:tracePt t="10671" x="2741613" y="3367088"/>
          <p14:tracePt t="10700" x="2728913" y="3367088"/>
          <p14:tracePt t="10719" x="2716213" y="3367088"/>
          <p14:tracePt t="10749" x="2703513" y="3367088"/>
          <p14:tracePt t="10759" x="2678113" y="3367088"/>
          <p14:tracePt t="10780" x="2654300" y="3367088"/>
          <p14:tracePt t="10789" x="2628900" y="3367088"/>
          <p14:tracePt t="10799" x="2616200" y="3390900"/>
          <p14:tracePt t="10808" x="2603500" y="3403600"/>
          <p14:tracePt t="10818" x="2578100" y="3403600"/>
          <p14:tracePt t="10829" x="2565400" y="3403600"/>
          <p14:tracePt t="10838" x="2554288" y="3416300"/>
          <p14:tracePt t="10849" x="2528888" y="3416300"/>
          <p14:tracePt t="10858" x="2516188" y="3429000"/>
          <p14:tracePt t="10878" x="2490788" y="3441700"/>
          <p14:tracePt t="10888" x="2478088" y="3441700"/>
          <p14:tracePt t="10898" x="2465388" y="3441700"/>
          <p14:tracePt t="10910" x="2441575" y="3441700"/>
          <p14:tracePt t="10921" x="2428875" y="3441700"/>
          <p14:tracePt t="10930" x="2416175" y="3441700"/>
          <p14:tracePt t="10939" x="2390775" y="3441700"/>
          <p14:tracePt t="10951" x="2378075" y="3441700"/>
          <p14:tracePt t="10957" x="2365375" y="3441700"/>
          <p14:tracePt t="10968" x="2352675" y="3441700"/>
          <p14:tracePt t="10977" x="2339975" y="3441700"/>
          <p14:tracePt t="11007" x="2328863" y="3441700"/>
          <p14:tracePt t="11017" x="2316163" y="3441700"/>
          <p14:tracePt t="11206" x="2303463" y="3441700"/>
          <p14:tracePt t="11225" x="2290763" y="3441700"/>
          <p14:tracePt t="11235" x="2278063" y="3441700"/>
          <p14:tracePt t="11255" x="2265363" y="3441700"/>
          <p14:tracePt t="11266" x="2239963" y="3441700"/>
          <p14:tracePt t="11275" x="2228850" y="3441700"/>
          <p14:tracePt t="11284" x="2203450" y="3441700"/>
          <p14:tracePt t="11295" x="2165350" y="3441700"/>
          <p14:tracePt t="11305" x="2152650" y="3441700"/>
          <p14:tracePt t="11314" x="2116138" y="3441700"/>
          <p14:tracePt t="11325" x="2078038" y="3441700"/>
          <p14:tracePt t="11335" x="2065338" y="3441700"/>
          <p14:tracePt t="11344" x="2027238" y="3441700"/>
          <p14:tracePt t="11354" x="1990725" y="3441700"/>
          <p14:tracePt t="11364" x="1965325" y="3441700"/>
          <p14:tracePt t="11374" x="1939925" y="3441700"/>
          <p14:tracePt t="11385" x="1903413" y="3441700"/>
          <p14:tracePt t="11395" x="1890713" y="3441700"/>
          <p14:tracePt t="11404" x="1878013" y="3441700"/>
          <p14:tracePt t="11414" x="1865313" y="3441700"/>
          <p14:tracePt t="11425" x="1839913" y="3441700"/>
          <p14:tracePt t="11433" x="1827213" y="3441700"/>
          <p14:tracePt t="11445" x="1814513" y="3441700"/>
          <p14:tracePt t="11453" x="1801813" y="3441700"/>
          <p14:tracePt t="11484" x="1790700" y="3441700"/>
          <p14:tracePt t="11493" x="1778000" y="3441700"/>
          <p14:tracePt t="11513" x="1765300" y="3441700"/>
          <p14:tracePt t="11981" x="1790700" y="3441700"/>
          <p14:tracePt t="11990" x="1839913" y="3441700"/>
          <p14:tracePt t="11999" x="1852613" y="3441700"/>
          <p14:tracePt t="12009" x="1903413" y="3441700"/>
          <p14:tracePt t="12020" x="1965325" y="3441700"/>
          <p14:tracePt t="12029" x="2039938" y="3441700"/>
          <p14:tracePt t="12040" x="2078038" y="3429000"/>
          <p14:tracePt t="12049" x="2116138" y="3416300"/>
          <p14:tracePt t="12059" x="2152650" y="3416300"/>
          <p14:tracePt t="12068" x="2203450" y="3403600"/>
          <p14:tracePt t="12097" x="2290763" y="3403600"/>
          <p14:tracePt t="12099" x="2328863" y="3390900"/>
          <p14:tracePt t="12109" x="2365375" y="3390900"/>
          <p14:tracePt t="12118" x="2390775" y="3390900"/>
          <p14:tracePt t="12128" x="2428875" y="3390900"/>
          <p14:tracePt t="12139" x="2452688" y="3390900"/>
          <p14:tracePt t="12147" x="2478088" y="3390900"/>
          <p14:tracePt t="12158" x="2516188" y="3390900"/>
          <p14:tracePt t="12167" x="2541588" y="3390900"/>
          <p14:tracePt t="12178" x="2565400" y="3390900"/>
          <p14:tracePt t="12188" x="2603500" y="3390900"/>
          <p14:tracePt t="12197" x="2616200" y="3390900"/>
          <p14:tracePt t="12208" x="2628900" y="3390900"/>
          <p14:tracePt t="12220" x="2654300" y="3390900"/>
          <p14:tracePt t="12229" x="2667000" y="3390900"/>
          <p14:tracePt t="12238" x="2678113" y="3390900"/>
          <p14:tracePt t="12254" x="2703513" y="3390900"/>
          <p14:tracePt t="12269" x="2728913" y="3390900"/>
          <p14:tracePt t="12278" x="2741613" y="3390900"/>
          <p14:tracePt t="12289" x="2754313" y="3390900"/>
          <p14:tracePt t="12296" x="2778125" y="3390900"/>
          <p14:tracePt t="12307" x="2790825" y="3390900"/>
          <p14:tracePt t="12317" x="2803525" y="3390900"/>
          <p14:tracePt t="12327" x="2841625" y="3390900"/>
          <p14:tracePt t="12337" x="2867025" y="3390900"/>
          <p14:tracePt t="12346" x="2890838" y="3390900"/>
          <p14:tracePt t="12356" x="2928938" y="3390900"/>
          <p14:tracePt t="12366" x="2954338" y="3390900"/>
          <p14:tracePt t="12381" x="2979738" y="3390900"/>
          <p14:tracePt t="12387" x="3028950" y="3390900"/>
          <p14:tracePt t="12398" x="3079750" y="3390900"/>
          <p14:tracePt t="12406" x="3154363" y="3390900"/>
          <p14:tracePt t="12416" x="3216275" y="3390900"/>
          <p14:tracePt t="12428" x="3267075" y="3390900"/>
          <p14:tracePt t="12435" x="3317875" y="3390900"/>
          <p14:tracePt t="12445" x="3367088" y="3390900"/>
          <p14:tracePt t="12456" x="3417888" y="3390900"/>
          <p14:tracePt t="12466" x="3454400" y="3390900"/>
          <p14:tracePt t="12475" x="3541713" y="3390900"/>
          <p14:tracePt t="12485" x="3579813" y="3390900"/>
          <p14:tracePt t="12495" x="3705225" y="3403600"/>
          <p14:tracePt t="12505" x="3779838" y="3403600"/>
          <p14:tracePt t="12515" x="3830638" y="3403600"/>
          <p14:tracePt t="12525" x="3856038" y="3403600"/>
          <p14:tracePt t="12535" x="3905250" y="3403600"/>
          <p14:tracePt t="12545" x="3943350" y="3403600"/>
          <p14:tracePt t="12555" x="3968750" y="3403600"/>
          <p14:tracePt t="12564" x="3992563" y="3403600"/>
          <p14:tracePt t="12575" x="4043363" y="3403600"/>
          <p14:tracePt t="12585" x="4092575" y="3403600"/>
          <p14:tracePt t="12594" x="4117975" y="3403600"/>
          <p14:tracePt t="12605" x="4143375" y="3403600"/>
          <p14:tracePt t="12615" x="4181475" y="3403600"/>
          <p14:tracePt t="12624" x="4205288" y="3403600"/>
          <p14:tracePt t="12635" x="4243388" y="3403600"/>
          <p14:tracePt t="12644" x="4268788" y="3403600"/>
          <p14:tracePt t="12655" x="4294188" y="3403600"/>
          <p14:tracePt t="12664" x="4330700" y="3390900"/>
          <p14:tracePt t="12674" x="4356100" y="3390900"/>
          <p14:tracePt t="12683" x="4381500" y="3390900"/>
          <p14:tracePt t="12694" x="4418013" y="3390900"/>
          <p14:tracePt t="12704" x="4430713" y="3390900"/>
          <p14:tracePt t="12713" x="4468813" y="3390900"/>
          <p14:tracePt t="12723" x="4506913" y="3390900"/>
          <p14:tracePt t="12734" x="4518025" y="3390900"/>
          <p14:tracePt t="12743" x="4530725" y="3390900"/>
          <p14:tracePt t="12753" x="4556125" y="3390900"/>
          <p14:tracePt t="12763" x="4568825" y="3390900"/>
          <p14:tracePt t="12773" x="4581525" y="3390900"/>
          <p14:tracePt t="12783" x="4606925" y="3390900"/>
          <p14:tracePt t="12793" x="4619625" y="3390900"/>
          <p14:tracePt t="12802" x="4630738" y="3390900"/>
          <p14:tracePt t="12813" x="4643438" y="3390900"/>
          <p14:tracePt t="12823" x="4656138" y="3390900"/>
          <p14:tracePt t="12833" x="4681538" y="3390900"/>
          <p14:tracePt t="12844" x="4694238" y="3390900"/>
          <p14:tracePt t="12862" x="4706938" y="3390900"/>
          <p14:tracePt t="12882" x="4719638" y="3390900"/>
          <p14:tracePt t="12892" x="4732338" y="3390900"/>
          <p14:tracePt t="12921" x="4743450" y="3390900"/>
          <p14:tracePt t="13755" x="4719638" y="3390900"/>
          <p14:tracePt t="13767" x="4619625" y="3529013"/>
          <p14:tracePt t="13776" x="4481513" y="3654425"/>
          <p14:tracePt t="13788" x="4343400" y="3754438"/>
          <p14:tracePt t="13795" x="4168775" y="3879850"/>
          <p14:tracePt t="13804" x="3992563" y="3967163"/>
          <p14:tracePt t="13814" x="3830638" y="4041775"/>
          <p14:tracePt t="13825" x="3679825" y="4105275"/>
          <p14:tracePt t="13835" x="3505200" y="4154488"/>
          <p14:tracePt t="13844" x="3328988" y="4217988"/>
          <p14:tracePt t="13855" x="3192463" y="4267200"/>
          <p14:tracePt t="13864" x="3041650" y="4292600"/>
          <p14:tracePt t="13875" x="2941638" y="4330700"/>
          <p14:tracePt t="13886" x="2854325" y="4330700"/>
          <p14:tracePt t="13895" x="2790825" y="4330700"/>
          <p14:tracePt t="13905" x="2767013" y="4330700"/>
          <p14:tracePt t="13913" x="2741613" y="4330700"/>
          <p14:tracePt t="13924" x="2716213" y="4330700"/>
          <p14:tracePt t="14052" x="2716213" y="4341813"/>
          <p14:tracePt t="14072" x="2703513" y="4341813"/>
          <p14:tracePt t="14094" x="2690813" y="4354513"/>
          <p14:tracePt t="14112" x="2690813" y="4367213"/>
          <p14:tracePt t="14252" x="2703513" y="4367213"/>
          <p14:tracePt t="14262" x="2767013" y="4367213"/>
          <p14:tracePt t="14272" x="2803525" y="4367213"/>
          <p14:tracePt t="14282" x="2867025" y="4367213"/>
          <p14:tracePt t="14291" x="3003550" y="4367213"/>
          <p14:tracePt t="14302" x="3179763" y="4354513"/>
          <p14:tracePt t="14314" x="3305175" y="4354513"/>
          <p14:tracePt t="14323" x="3429000" y="4330700"/>
          <p14:tracePt t="14332" x="3541713" y="4330700"/>
          <p14:tracePt t="14340" x="3630613" y="4330700"/>
          <p14:tracePt t="14350" x="3717925" y="4318000"/>
          <p14:tracePt t="14363" x="3779838" y="4318000"/>
          <p14:tracePt t="14370" x="3856038" y="4318000"/>
          <p14:tracePt t="14381" x="3892550" y="4305300"/>
          <p14:tracePt t="14391" x="3930650" y="4305300"/>
          <p14:tracePt t="14401" x="3979863" y="4305300"/>
          <p14:tracePt t="14412" x="4030663" y="4305300"/>
          <p14:tracePt t="14421" x="4068763" y="4305300"/>
          <p14:tracePt t="14429" x="4117975" y="4305300"/>
          <p14:tracePt t="14439" x="4156075" y="4305300"/>
          <p14:tracePt t="14450" x="4205288" y="4305300"/>
          <p14:tracePt t="14460" x="4230688" y="4305300"/>
          <p14:tracePt t="14469" x="4268788" y="4305300"/>
          <p14:tracePt t="14484" x="4294188" y="4292600"/>
          <p14:tracePt t="14493" x="4318000" y="4292600"/>
          <p14:tracePt t="14500" x="4343400" y="4292600"/>
          <p14:tracePt t="14510" x="4356100" y="4292600"/>
          <p14:tracePt t="14519" x="4368800" y="4292600"/>
          <p14:tracePt t="14529" x="4394200" y="4292600"/>
          <p14:tracePt t="14559" x="4406900" y="4292600"/>
          <p14:tracePt t="14578" x="4418013" y="4292600"/>
          <p14:tracePt t="14588" x="4430713" y="4292600"/>
          <p14:tracePt t="16225" x="4406900" y="4267200"/>
          <p14:tracePt t="16235" x="4381500" y="4254500"/>
          <p14:tracePt t="16246" x="4368800" y="4241800"/>
          <p14:tracePt t="16254" x="4330700" y="4192588"/>
          <p14:tracePt t="16265" x="4243388" y="4079875"/>
          <p14:tracePt t="16274" x="4081463" y="3803650"/>
          <p14:tracePt t="16285" x="3579813" y="3367088"/>
          <p14:tracePt t="16295" x="3003550" y="2878138"/>
          <p14:tracePt t="16304" x="2503488" y="2439988"/>
          <p14:tracePt t="16314" x="2090738" y="2052638"/>
          <p14:tracePt t="16325" x="1677988" y="1739900"/>
          <p14:tracePt t="16336" x="1289050" y="1439863"/>
          <p14:tracePt t="16345" x="763588" y="1125538"/>
          <p14:tracePt t="16354" x="376238" y="838200"/>
          <p14:tracePt t="16364" x="12700" y="588963"/>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a:solidFill>
                  <a:schemeClr val="bg1"/>
                </a:solidFill>
                <a:latin typeface="Tinos"/>
                <a:ea typeface="+mj-ea"/>
                <a:cs typeface="+mj-cs"/>
              </a:rPr>
              <a:t>School of Basic and Applied Sciences</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a:t>
            </a:r>
            <a:r>
              <a:rPr lang="en-US" altLang="zh-CN" b="1" dirty="0">
                <a:solidFill>
                  <a:schemeClr val="bg1"/>
                </a:solidFill>
                <a:latin typeface="Tinos"/>
              </a:rPr>
              <a:t> BBS01T1002</a:t>
            </a:r>
            <a:r>
              <a:rPr lang="en-US" altLang="zh-CN" b="1" dirty="0">
                <a:solidFill>
                  <a:schemeClr val="bg1"/>
                </a:solidFill>
                <a:latin typeface="Tinos"/>
                <a:ea typeface="+mj-ea"/>
                <a:cs typeface="+mj-cs"/>
              </a:rPr>
              <a:t>		   Course Name: </a:t>
            </a:r>
            <a:r>
              <a:rPr lang="en-US" altLang="zh-CN" b="1" dirty="0">
                <a:solidFill>
                  <a:schemeClr val="bg1"/>
                </a:solidFill>
                <a:latin typeface="Tinos"/>
              </a:rPr>
              <a:t> Semiconductor  Physics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Name of the Faculty: Dr. </a:t>
            </a:r>
            <a:r>
              <a:rPr lang="en-IN" altLang="zh-CN" b="1" noProof="0" dirty="0" err="1">
                <a:solidFill>
                  <a:schemeClr val="bg1"/>
                </a:solidFill>
                <a:latin typeface="Tinos"/>
                <a:ea typeface="+mj-ea"/>
                <a:cs typeface="+mj-cs"/>
              </a:rPr>
              <a:t>Susmita</a:t>
            </a:r>
            <a:r>
              <a:rPr lang="en-IN" altLang="zh-CN" b="1" noProof="0" dirty="0">
                <a:solidFill>
                  <a:schemeClr val="bg1"/>
                </a:solidFill>
                <a:latin typeface="Tinos"/>
                <a:ea typeface="+mj-ea"/>
                <a:cs typeface="+mj-cs"/>
              </a:rPr>
              <a:t> </a:t>
            </a:r>
            <a:r>
              <a:rPr lang="en-IN" altLang="zh-CN" b="1" noProof="0" dirty="0" err="1">
                <a:solidFill>
                  <a:schemeClr val="bg1"/>
                </a:solidFill>
                <a:latin typeface="Tinos"/>
                <a:ea typeface="+mj-ea"/>
                <a:cs typeface="+mj-cs"/>
              </a:rPr>
              <a:t>Majumdar</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a:solidFill>
                  <a:schemeClr val="bg1"/>
                </a:solidFill>
                <a:latin typeface="Tinos"/>
              </a:rPr>
              <a:t>Program Name: </a:t>
            </a:r>
            <a:r>
              <a:rPr lang="en-US" altLang="zh-CN" b="1" dirty="0" err="1">
                <a:solidFill>
                  <a:schemeClr val="bg1"/>
                </a:solidFill>
                <a:latin typeface="Tinos"/>
              </a:rPr>
              <a:t>B.Tech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2" name="Rectangle 1">
            <a:extLst>
              <a:ext uri="{FF2B5EF4-FFF2-40B4-BE49-F238E27FC236}">
                <a16:creationId xmlns:a16="http://schemas.microsoft.com/office/drawing/2014/main" id="{07FC21E6-A9B4-4DD8-A1F4-108F77166F0B}"/>
              </a:ext>
            </a:extLst>
          </p:cNvPr>
          <p:cNvSpPr/>
          <p:nvPr/>
        </p:nvSpPr>
        <p:spPr>
          <a:xfrm>
            <a:off x="4106186" y="1887752"/>
            <a:ext cx="4895574" cy="3631763"/>
          </a:xfrm>
          <a:prstGeom prst="rect">
            <a:avLst/>
          </a:prstGeom>
          <a:noFill/>
        </p:spPr>
        <p:txBody>
          <a:bodyPr wrap="square" lIns="91440" tIns="45720" rIns="91440" bIns="45720">
            <a:spAutoFit/>
          </a:bodyPr>
          <a:lstStyle/>
          <a:p>
            <a:pPr algn="ctr"/>
            <a:r>
              <a:rPr lang="en-US" sz="11500" b="1"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2445821806"/>
      </p:ext>
    </p:extLst>
  </p:cSld>
  <p:clrMapOvr>
    <a:masterClrMapping/>
  </p:clrMapOvr>
  <p:transition advTm="2721"/>
  <p:extLst>
    <p:ext uri="{3A86A75C-4F4B-4683-9AE1-C65F6400EC91}">
      <p14:laserTraceLst xmlns:p14="http://schemas.microsoft.com/office/powerpoint/2010/main">
        <p14:tracePtLst>
          <p14:tracePt t="1655" x="2879725" y="1601788"/>
          <p14:tracePt t="1661" x="2879725" y="1563688"/>
          <p14:tracePt t="1672" x="2854325" y="1501775"/>
          <p14:tracePt t="1682" x="2754313" y="1401763"/>
          <p14:tracePt t="1689" x="2641600" y="1289050"/>
          <p14:tracePt t="1700" x="2365375" y="1114425"/>
          <p14:tracePt t="1710" x="1990725" y="912813"/>
          <p14:tracePt t="1719" x="1476375" y="663575"/>
          <p14:tracePt t="1730" x="976313" y="412750"/>
          <p14:tracePt t="1739" x="476250" y="18732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US" sz="3200" b="1" dirty="0">
                <a:solidFill>
                  <a:schemeClr val="bg1"/>
                </a:solidFill>
                <a:latin typeface="Tinos"/>
                <a:ea typeface="+mj-ea"/>
                <a:cs typeface="+mj-cs"/>
              </a:rPr>
              <a:t>Topics</a:t>
            </a:r>
            <a:r>
              <a:rPr lang="en-US" sz="3200" dirty="0">
                <a:solidFill>
                  <a:srgbClr val="FF0000"/>
                </a:solidFill>
                <a:latin typeface="Times New Roman" pitchFamily="18" charset="0"/>
                <a:cs typeface="Times New Roman" pitchFamily="18" charset="0"/>
              </a:rPr>
              <a:t> </a:t>
            </a:r>
            <a:r>
              <a:rPr lang="en-US" sz="3200" b="1" dirty="0">
                <a:solidFill>
                  <a:schemeClr val="bg1"/>
                </a:solidFill>
                <a:latin typeface="Tinos"/>
                <a:ea typeface="+mj-ea"/>
                <a:cs typeface="+mj-cs"/>
              </a:rPr>
              <a:t>to be covered</a:t>
            </a:r>
            <a:endParaRPr lang="en-US" altLang="zh-CN" sz="3200" b="1" dirty="0">
              <a:solidFill>
                <a:schemeClr val="bg1"/>
              </a:solidFill>
              <a:latin typeface="Tinos"/>
              <a:ea typeface="+mj-ea"/>
              <a:cs typeface="+mj-cs"/>
            </a:endParaRPr>
          </a:p>
          <a:p>
            <a:pPr algn="ctr">
              <a:lnSpc>
                <a:spcPct val="90000"/>
              </a:lnSpc>
              <a:spcBef>
                <a:spcPct val="0"/>
              </a:spcBef>
              <a:defRPr/>
            </a:pPr>
            <a:endParaRPr lang="en-IN" sz="3200" dirty="0">
              <a:solidFill>
                <a:schemeClr val="bg1"/>
              </a:solidFill>
              <a:latin typeface="Times New Roman" panose="02020603050405020304" pitchFamily="18" charset="0"/>
              <a:cs typeface="Times New Roman" panose="02020603050405020304" pitchFamily="18" charset="0"/>
            </a:endParaRPr>
          </a:p>
          <a:p>
            <a:pPr algn="ctr">
              <a:lnSpc>
                <a:spcPct val="90000"/>
              </a:lnSpc>
              <a:spcBef>
                <a:spcPct val="0"/>
              </a:spcBef>
              <a:defRPr/>
            </a:pPr>
            <a:endParaRPr lang="en-US" altLang="zh-CN" sz="2800" b="1" dirty="0">
              <a:solidFill>
                <a:schemeClr val="bg1"/>
              </a:solidFill>
              <a:latin typeface="Tinos"/>
              <a:ea typeface="+mj-ea"/>
              <a:cs typeface="+mj-cs"/>
            </a:endParaRPr>
          </a:p>
          <a:p>
            <a:pPr algn="ctr">
              <a:lnSpc>
                <a:spcPct val="90000"/>
              </a:lnSpc>
              <a:spcBef>
                <a:spcPct val="0"/>
              </a:spcBef>
              <a:defRPr/>
            </a:pPr>
            <a:r>
              <a:rPr lang="en-US" sz="2800" dirty="0">
                <a:solidFill>
                  <a:srgbClr val="002060"/>
                </a:solidFill>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Rectangle 7"/>
          <p:cNvSpPr/>
          <p:nvPr/>
        </p:nvSpPr>
        <p:spPr>
          <a:xfrm>
            <a:off x="368299" y="1888761"/>
            <a:ext cx="8311006" cy="2308324"/>
          </a:xfrm>
          <a:prstGeom prst="rect">
            <a:avLst/>
          </a:prstGeom>
        </p:spPr>
        <p:txBody>
          <a:bodyPr wrap="square">
            <a:spAutoFit/>
          </a:bodyPr>
          <a:lstStyle/>
          <a:p>
            <a:pPr lvl="1">
              <a:buFont typeface="Arial" pitchFamily="34" charset="0"/>
              <a:buChar char="•"/>
            </a:pPr>
            <a:endParaRPr lang="en-IN" sz="2400" dirty="0">
              <a:latin typeface="Times New Roman" pitchFamily="18" charset="0"/>
              <a:cs typeface="Times New Roman" pitchFamily="18" charset="0"/>
            </a:endParaRPr>
          </a:p>
          <a:p>
            <a:pPr lvl="1">
              <a:buFont typeface="Arial" pitchFamily="34" charset="0"/>
              <a:buChar char="•"/>
            </a:pPr>
            <a:r>
              <a:rPr lang="en-IN" sz="2400" dirty="0">
                <a:latin typeface="Times New Roman" pitchFamily="18" charset="0"/>
                <a:cs typeface="Times New Roman" pitchFamily="18" charset="0"/>
              </a:rPr>
              <a:t>Preliminary ideas of E-K diagram</a:t>
            </a:r>
          </a:p>
          <a:p>
            <a:pPr lvl="1">
              <a:buFont typeface="Arial" pitchFamily="34" charset="0"/>
              <a:buChar char="•"/>
            </a:pPr>
            <a:r>
              <a:rPr lang="en-IN" sz="2400" dirty="0">
                <a:latin typeface="Times New Roman" pitchFamily="18" charset="0"/>
                <a:cs typeface="Times New Roman" pitchFamily="18" charset="0"/>
              </a:rPr>
              <a:t>Introduction</a:t>
            </a:r>
          </a:p>
          <a:p>
            <a:pPr lvl="1">
              <a:buFont typeface="Arial" pitchFamily="34" charset="0"/>
              <a:buChar char="•"/>
            </a:pPr>
            <a:r>
              <a:rPr lang="en-US" sz="2400" dirty="0">
                <a:latin typeface="Times New Roman" pitchFamily="18" charset="0"/>
                <a:cs typeface="Times New Roman" pitchFamily="18" charset="0"/>
              </a:rPr>
              <a:t> Derivation of Effective Mass</a:t>
            </a:r>
            <a:endParaRPr lang="en-IN" sz="2400" dirty="0">
              <a:latin typeface="Times New Roman" pitchFamily="18" charset="0"/>
              <a:cs typeface="Times New Roman" pitchFamily="18" charset="0"/>
            </a:endParaRPr>
          </a:p>
          <a:p>
            <a:pPr lvl="1">
              <a:buFont typeface="Arial" pitchFamily="34" charset="0"/>
              <a:buChar char="•"/>
            </a:pPr>
            <a:r>
              <a:rPr lang="en-US" sz="2400" dirty="0">
                <a:latin typeface="Times New Roman" pitchFamily="18" charset="0"/>
                <a:cs typeface="Times New Roman" pitchFamily="18" charset="0"/>
              </a:rPr>
              <a:t> </a:t>
            </a:r>
            <a:r>
              <a:rPr lang="en-IN" sz="2400" dirty="0">
                <a:latin typeface="Times New Roman" pitchFamily="18" charset="0"/>
                <a:cs typeface="Times New Roman" pitchFamily="18" charset="0"/>
              </a:rPr>
              <a:t>Concept of Holes</a:t>
            </a:r>
            <a:endParaRPr lang="en-US" sz="2400" dirty="0">
              <a:latin typeface="Times New Roman" pitchFamily="18" charset="0"/>
              <a:cs typeface="Times New Roman" pitchFamily="18" charset="0"/>
            </a:endParaRPr>
          </a:p>
          <a:p>
            <a:pPr lvl="1">
              <a:buFont typeface="Arial" pitchFamily="34" charset="0"/>
              <a:buChar char="•"/>
            </a:pPr>
            <a:r>
              <a:rPr lang="en-US" sz="2400" dirty="0">
                <a:latin typeface="Times New Roman" pitchFamily="18" charset="0"/>
                <a:ea typeface="Tahoma" panose="020B0604030504040204" pitchFamily="34" charset="0"/>
                <a:cs typeface="Times New Roman" pitchFamily="18" charset="0"/>
              </a:rPr>
              <a:t>References</a:t>
            </a:r>
            <a:endParaRPr lang="en-IN" sz="2400" dirty="0">
              <a:latin typeface="Times New Roman" pitchFamily="18" charset="0"/>
              <a:ea typeface="Tahoma" panose="020B0604030504040204" pitchFamily="34" charset="0"/>
              <a:cs typeface="Times New Roman" pitchFamily="18" charset="0"/>
            </a:endParaRPr>
          </a:p>
        </p:txBody>
      </p:sp>
      <p:pic>
        <p:nvPicPr>
          <p:cNvPr id="3" name="Picture 2">
            <a:extLst>
              <a:ext uri="{FF2B5EF4-FFF2-40B4-BE49-F238E27FC236}">
                <a16:creationId xmlns:a16="http://schemas.microsoft.com/office/drawing/2014/main" id="{C74BD33B-B5BE-4F98-9E08-695357B7730F}"/>
              </a:ext>
            </a:extLst>
          </p:cNvPr>
          <p:cNvPicPr>
            <a:picLocks noChangeAspect="1"/>
          </p:cNvPicPr>
          <p:nvPr/>
        </p:nvPicPr>
        <p:blipFill>
          <a:blip r:embed="rId4"/>
          <a:stretch>
            <a:fillRect/>
          </a:stretch>
        </p:blipFill>
        <p:spPr>
          <a:xfrm>
            <a:off x="-1" y="-2277"/>
            <a:ext cx="1504949" cy="1023587"/>
          </a:xfrm>
          <a:prstGeom prst="rect">
            <a:avLst/>
          </a:prstGeom>
        </p:spPr>
      </p:pic>
    </p:spTree>
    <p:extLst>
      <p:ext uri="{BB962C8B-B14F-4D97-AF65-F5344CB8AC3E}">
        <p14:creationId xmlns:p14="http://schemas.microsoft.com/office/powerpoint/2010/main" val="1155092544"/>
      </p:ext>
    </p:extLst>
  </p:cSld>
  <p:clrMapOvr>
    <a:masterClrMapping/>
  </p:clrMapOvr>
  <p:transition advTm="9505"/>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a:solidFill>
                  <a:schemeClr val="bg1"/>
                </a:solidFill>
                <a:latin typeface="Times New Roman" panose="02020603050405020304" pitchFamily="18" charset="0"/>
                <a:cs typeface="Times New Roman" panose="02020603050405020304" pitchFamily="18" charset="0"/>
              </a:rPr>
              <a:t>Objectives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Rectangle 7"/>
          <p:cNvSpPr/>
          <p:nvPr/>
        </p:nvSpPr>
        <p:spPr>
          <a:xfrm>
            <a:off x="907945" y="1471541"/>
            <a:ext cx="7006862" cy="1200329"/>
          </a:xfrm>
          <a:prstGeom prst="rect">
            <a:avLst/>
          </a:prstGeom>
        </p:spPr>
        <p:txBody>
          <a:bodyPr wrap="square">
            <a:spAutoFit/>
          </a:bodyPr>
          <a:lstStyle/>
          <a:p>
            <a:pPr marL="1257300" lvl="2" indent="-342900">
              <a:buFont typeface="Arial" panose="020B0604020202020204" pitchFamily="34" charset="0"/>
              <a:buChar char="•"/>
            </a:pPr>
            <a:r>
              <a:rPr lang="en-US" sz="2400" dirty="0">
                <a:latin typeface="Times New Roman" pitchFamily="18" charset="0"/>
                <a:cs typeface="Times New Roman" pitchFamily="18" charset="0"/>
              </a:rPr>
              <a:t>Derive and apply concept of Effective Mass</a:t>
            </a:r>
          </a:p>
          <a:p>
            <a:pPr marL="1257300" lvl="2" indent="-342900">
              <a:buFont typeface="Arial" panose="020B0604020202020204" pitchFamily="34" charset="0"/>
              <a:buChar char="•"/>
            </a:pPr>
            <a:endParaRPr lang="en-US" sz="2400" dirty="0">
              <a:latin typeface="Times New Roman" pitchFamily="18" charset="0"/>
              <a:cs typeface="Times New Roman" pitchFamily="18" charset="0"/>
            </a:endParaRPr>
          </a:p>
          <a:p>
            <a:pPr marL="1257300" lvl="2" indent="-342900">
              <a:buFont typeface="Arial" panose="020B0604020202020204" pitchFamily="34" charset="0"/>
              <a:buChar char="•"/>
            </a:pPr>
            <a:r>
              <a:rPr lang="en-IN" sz="2400" dirty="0">
                <a:latin typeface="Times New Roman" pitchFamily="18" charset="0"/>
                <a:cs typeface="Times New Roman" pitchFamily="18" charset="0"/>
              </a:rPr>
              <a:t>Explain concept of holes</a:t>
            </a:r>
            <a:endParaRPr lang="en-IN" sz="2400" dirty="0">
              <a:latin typeface="Times New Roman" pitchFamily="18" charset="0"/>
              <a:ea typeface="Tahoma" panose="020B0604030504040204" pitchFamily="34" charset="0"/>
              <a:cs typeface="Times New Roman" pitchFamily="18" charset="0"/>
            </a:endParaRPr>
          </a:p>
        </p:txBody>
      </p:sp>
      <p:pic>
        <p:nvPicPr>
          <p:cNvPr id="3" name="Picture 2">
            <a:extLst>
              <a:ext uri="{FF2B5EF4-FFF2-40B4-BE49-F238E27FC236}">
                <a16:creationId xmlns:a16="http://schemas.microsoft.com/office/drawing/2014/main" id="{C74BD33B-B5BE-4F98-9E08-695357B7730F}"/>
              </a:ext>
            </a:extLst>
          </p:cNvPr>
          <p:cNvPicPr>
            <a:picLocks noChangeAspect="1"/>
          </p:cNvPicPr>
          <p:nvPr/>
        </p:nvPicPr>
        <p:blipFill>
          <a:blip r:embed="rId4"/>
          <a:stretch>
            <a:fillRect/>
          </a:stretch>
        </p:blipFill>
        <p:spPr>
          <a:xfrm>
            <a:off x="-1" y="-2277"/>
            <a:ext cx="1504949" cy="1023587"/>
          </a:xfrm>
          <a:prstGeom prst="rect">
            <a:avLst/>
          </a:prstGeom>
        </p:spPr>
      </p:pic>
    </p:spTree>
    <p:extLst>
      <p:ext uri="{BB962C8B-B14F-4D97-AF65-F5344CB8AC3E}">
        <p14:creationId xmlns:p14="http://schemas.microsoft.com/office/powerpoint/2010/main" val="3152513677"/>
      </p:ext>
    </p:extLst>
  </p:cSld>
  <p:clrMapOvr>
    <a:masterClrMapping/>
  </p:clrMapOvr>
  <p:transition advTm="8931"/>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id="{C74BD33B-B5BE-4F98-9E08-695357B7730F}"/>
              </a:ext>
            </a:extLst>
          </p:cNvPr>
          <p:cNvPicPr>
            <a:picLocks noChangeAspect="1"/>
          </p:cNvPicPr>
          <p:nvPr/>
        </p:nvPicPr>
        <p:blipFill>
          <a:blip r:embed="rId6"/>
          <a:stretch>
            <a:fillRect/>
          </a:stretch>
        </p:blipFill>
        <p:spPr>
          <a:xfrm>
            <a:off x="-1" y="-2277"/>
            <a:ext cx="1504949" cy="1023587"/>
          </a:xfrm>
          <a:prstGeom prst="rect">
            <a:avLst/>
          </a:prstGeom>
        </p:spPr>
      </p:pic>
      <p:pic>
        <p:nvPicPr>
          <p:cNvPr id="2" name="vlc-record-2020-11-25-13h02m47s-videoplayback.mp4-">
            <a:hlinkClick r:id="" action="ppaction://media"/>
            <a:extLst>
              <a:ext uri="{FF2B5EF4-FFF2-40B4-BE49-F238E27FC236}">
                <a16:creationId xmlns:a16="http://schemas.microsoft.com/office/drawing/2014/main" id="{D463F583-0273-4C27-B475-7F6BCA2AF1B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048000" y="1724025"/>
            <a:ext cx="6096000" cy="3409950"/>
          </a:xfrm>
          <a:prstGeom prst="rect">
            <a:avLst/>
          </a:prstGeom>
        </p:spPr>
      </p:pic>
    </p:spTree>
    <p:extLst>
      <p:ext uri="{BB962C8B-B14F-4D97-AF65-F5344CB8AC3E}">
        <p14:creationId xmlns:p14="http://schemas.microsoft.com/office/powerpoint/2010/main" val="2828387167"/>
      </p:ext>
    </p:extLst>
  </p:cSld>
  <p:clrMapOvr>
    <a:masterClrMapping/>
  </p:clrMapOvr>
  <p:transition advTm="12916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8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828" objId="2"/>
        <p14:triggerEvt type="onClick" time="828" objId="2"/>
        <p14:stopEvt time="115958"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3" y="0"/>
            <a:ext cx="12191999" cy="908720"/>
          </a:xfrm>
          <a:prstGeom prst="rect">
            <a:avLst/>
          </a:prstGeom>
          <a:solidFill>
            <a:srgbClr val="C00000"/>
          </a:solidFill>
        </p:spPr>
        <p:txBody>
          <a:bodyPr/>
          <a:lstStyle/>
          <a:p>
            <a:pPr algn="ctr">
              <a:lnSpc>
                <a:spcPct val="90000"/>
              </a:lnSpc>
              <a:spcBef>
                <a:spcPct val="0"/>
              </a:spcBef>
              <a:defRPr/>
            </a:pPr>
            <a:r>
              <a:rPr lang="en-IN" sz="2800" b="1" dirty="0">
                <a:solidFill>
                  <a:schemeClr val="bg1"/>
                </a:solidFill>
                <a:latin typeface="Times New Roman" panose="02020603050405020304" pitchFamily="18" charset="0"/>
                <a:ea typeface="+mj-ea"/>
                <a:cs typeface="Times New Roman" panose="02020603050405020304" pitchFamily="18" charset="0"/>
              </a:rPr>
              <a:t>Prerequisite/Recapitulations</a:t>
            </a:r>
          </a:p>
          <a:p>
            <a:pPr algn="ctr">
              <a:lnSpc>
                <a:spcPct val="90000"/>
              </a:lnSpc>
              <a:spcBef>
                <a:spcPct val="0"/>
              </a:spcBef>
              <a:defRPr/>
            </a:pPr>
            <a:endParaRPr lang="en-US" altLang="zh-CN" sz="2800" b="1" dirty="0">
              <a:solidFill>
                <a:schemeClr val="bg1"/>
              </a:solidFill>
              <a:latin typeface="Tinos"/>
              <a:ea typeface="+mj-ea"/>
              <a:cs typeface="+mj-cs"/>
            </a:endParaRPr>
          </a:p>
          <a:p>
            <a:pPr algn="ctr">
              <a:lnSpc>
                <a:spcPct val="90000"/>
              </a:lnSpc>
              <a:spcBef>
                <a:spcPct val="0"/>
              </a:spcBef>
              <a:defRPr/>
            </a:pPr>
            <a:r>
              <a:rPr lang="en-US" sz="2800" dirty="0">
                <a:solidFill>
                  <a:srgbClr val="002060"/>
                </a:solidFill>
                <a:latin typeface="Times New Roman" pitchFamily="18" charset="0"/>
                <a:cs typeface="Times New Roman" pitchFamily="18" charset="0"/>
              </a:rPr>
              <a:t>:</a:t>
            </a:r>
            <a:endParaRPr lang="en-IN" sz="2800" dirty="0">
              <a:latin typeface="Times New Roman" pitchFamily="18" charset="0"/>
              <a:cs typeface="Times New Roman" pitchFamily="18" charset="0"/>
            </a:endParaRPr>
          </a:p>
          <a:p>
            <a:pPr lvl="0" algn="ctr">
              <a:lnSpc>
                <a:spcPct val="90000"/>
              </a:lnSpc>
              <a:spcBef>
                <a:spcPct val="0"/>
              </a:spcBef>
              <a:defRPr/>
            </a:pPr>
            <a:r>
              <a:rPr lang="en-US" altLang="zh-CN" sz="2800" b="1" dirty="0">
                <a:solidFill>
                  <a:schemeClr val="bg1"/>
                </a:solidFill>
                <a:latin typeface="Tinos"/>
                <a:ea typeface="+mj-ea"/>
                <a:cs typeface="+mj-cs"/>
              </a:rPr>
              <a:t> </a:t>
            </a:r>
          </a:p>
          <a:p>
            <a:pPr lvl="0" algn="ctr">
              <a:lnSpc>
                <a:spcPct val="90000"/>
              </a:lnSpc>
              <a:spcBef>
                <a:spcPct val="0"/>
              </a:spcBef>
              <a:defRPr/>
            </a:pP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3" name="Picture 2">
            <a:extLst>
              <a:ext uri="{FF2B5EF4-FFF2-40B4-BE49-F238E27FC236}">
                <a16:creationId xmlns:a16="http://schemas.microsoft.com/office/drawing/2014/main" id="{C74BD33B-B5BE-4F98-9E08-695357B7730F}"/>
              </a:ext>
            </a:extLst>
          </p:cNvPr>
          <p:cNvPicPr>
            <a:picLocks noChangeAspect="1"/>
          </p:cNvPicPr>
          <p:nvPr/>
        </p:nvPicPr>
        <p:blipFill>
          <a:blip r:embed="rId5"/>
          <a:stretch>
            <a:fillRect/>
          </a:stretch>
        </p:blipFill>
        <p:spPr>
          <a:xfrm>
            <a:off x="-1" y="-2277"/>
            <a:ext cx="1504949" cy="1023587"/>
          </a:xfrm>
          <a:prstGeom prst="rect">
            <a:avLst/>
          </a:prstGeom>
        </p:spPr>
      </p:pic>
      <p:pic>
        <p:nvPicPr>
          <p:cNvPr id="9" name="Picture 8">
            <a:extLst>
              <a:ext uri="{FF2B5EF4-FFF2-40B4-BE49-F238E27FC236}">
                <a16:creationId xmlns:a16="http://schemas.microsoft.com/office/drawing/2014/main" id="{3716547A-28BB-4AD4-87BB-33DFBE0A46E3}"/>
              </a:ext>
            </a:extLst>
          </p:cNvPr>
          <p:cNvPicPr/>
          <p:nvPr/>
        </p:nvPicPr>
        <p:blipFill>
          <a:blip r:embed="rId6" cstate="print"/>
          <a:srcRect/>
          <a:stretch>
            <a:fillRect/>
          </a:stretch>
        </p:blipFill>
        <p:spPr bwMode="auto">
          <a:xfrm>
            <a:off x="7817899" y="968257"/>
            <a:ext cx="3935946" cy="1607922"/>
          </a:xfrm>
          <a:prstGeom prst="rect">
            <a:avLst/>
          </a:prstGeom>
          <a:noFill/>
          <a:ln w="9525">
            <a:noFill/>
            <a:miter lim="800000"/>
            <a:headEnd/>
            <a:tailEnd/>
          </a:ln>
        </p:spPr>
      </p:pic>
      <p:sp>
        <p:nvSpPr>
          <p:cNvPr id="2" name="Rectangle 2">
            <a:extLst>
              <a:ext uri="{FF2B5EF4-FFF2-40B4-BE49-F238E27FC236}">
                <a16:creationId xmlns:a16="http://schemas.microsoft.com/office/drawing/2014/main" id="{65E9659E-5274-4D9F-94D7-9A590E4987D6}"/>
              </a:ext>
            </a:extLst>
          </p:cNvPr>
          <p:cNvSpPr>
            <a:spLocks noChangeArrowheads="1"/>
          </p:cNvSpPr>
          <p:nvPr/>
        </p:nvSpPr>
        <p:spPr bwMode="auto">
          <a:xfrm>
            <a:off x="14991" y="-1281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5" name="Rectangle 4">
            <a:extLst>
              <a:ext uri="{FF2B5EF4-FFF2-40B4-BE49-F238E27FC236}">
                <a16:creationId xmlns:a16="http://schemas.microsoft.com/office/drawing/2014/main" id="{75A349E4-4AE4-4FDD-90B3-26A3906D8D4E}"/>
              </a:ext>
            </a:extLst>
          </p:cNvPr>
          <p:cNvSpPr>
            <a:spLocks noChangeArrowheads="1"/>
          </p:cNvSpPr>
          <p:nvPr/>
        </p:nvSpPr>
        <p:spPr bwMode="auto">
          <a:xfrm>
            <a:off x="1828800" y="1036544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2" name="Rectangle 11">
            <a:extLst>
              <a:ext uri="{FF2B5EF4-FFF2-40B4-BE49-F238E27FC236}">
                <a16:creationId xmlns:a16="http://schemas.microsoft.com/office/drawing/2014/main" id="{B9663193-BC21-403D-9E3B-C4B0BCEAD9A5}"/>
              </a:ext>
            </a:extLst>
          </p:cNvPr>
          <p:cNvSpPr>
            <a:spLocks noChangeArrowheads="1"/>
          </p:cNvSpPr>
          <p:nvPr/>
        </p:nvSpPr>
        <p:spPr bwMode="auto">
          <a:xfrm>
            <a:off x="1004341" y="541132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14" name="Rectangle 13">
            <a:extLst>
              <a:ext uri="{FF2B5EF4-FFF2-40B4-BE49-F238E27FC236}">
                <a16:creationId xmlns:a16="http://schemas.microsoft.com/office/drawing/2014/main" id="{6FEEA17F-A9F8-40B2-9517-AA5A2D1448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pic>
        <p:nvPicPr>
          <p:cNvPr id="6" name="Picture 5">
            <a:extLst>
              <a:ext uri="{FF2B5EF4-FFF2-40B4-BE49-F238E27FC236}">
                <a16:creationId xmlns:a16="http://schemas.microsoft.com/office/drawing/2014/main" id="{7019C007-52BA-4EB2-92A0-34D659636941}"/>
              </a:ext>
            </a:extLst>
          </p:cNvPr>
          <p:cNvPicPr/>
          <p:nvPr/>
        </p:nvPicPr>
        <p:blipFill>
          <a:blip r:embed="rId7" cstate="print"/>
          <a:srcRect/>
          <a:stretch>
            <a:fillRect/>
          </a:stretch>
        </p:blipFill>
        <p:spPr bwMode="auto">
          <a:xfrm>
            <a:off x="7783569" y="2815076"/>
            <a:ext cx="3935946" cy="1773287"/>
          </a:xfrm>
          <a:prstGeom prst="rect">
            <a:avLst/>
          </a:prstGeom>
          <a:noFill/>
          <a:ln w="9525">
            <a:noFill/>
            <a:miter lim="800000"/>
            <a:headEnd/>
            <a:tailEnd/>
          </a:ln>
        </p:spPr>
      </p:pic>
      <p:sp>
        <p:nvSpPr>
          <p:cNvPr id="20" name="TextBox 19">
            <a:extLst>
              <a:ext uri="{FF2B5EF4-FFF2-40B4-BE49-F238E27FC236}">
                <a16:creationId xmlns:a16="http://schemas.microsoft.com/office/drawing/2014/main" id="{4ED9FBEB-BB2D-4724-8771-30D8E9FF60ED}"/>
              </a:ext>
            </a:extLst>
          </p:cNvPr>
          <p:cNvSpPr txBox="1"/>
          <p:nvPr/>
        </p:nvSpPr>
        <p:spPr>
          <a:xfrm>
            <a:off x="224852" y="1074737"/>
            <a:ext cx="7243689" cy="4154984"/>
          </a:xfrm>
          <a:prstGeom prst="rect">
            <a:avLst/>
          </a:prstGeom>
          <a:noFill/>
        </p:spPr>
        <p:txBody>
          <a:bodyPr wrap="square">
            <a:spAutoFit/>
          </a:bodyPr>
          <a:lstStyle/>
          <a:p>
            <a:pPr marL="342900" marR="0" lvl="0" indent="-3429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In a periodic potential lattice, the electron energy values are discontinuous, separated into allowed and forbidden zones occurring alternatively. </a:t>
            </a:r>
          </a:p>
          <a:p>
            <a:pPr marL="342900" marR="0" lvl="0" indent="-34290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2400" dirty="0">
                <a:latin typeface="Times New Roman" pitchFamily="18" charset="0"/>
                <a:ea typeface="Calibri" pitchFamily="34" charset="0"/>
                <a:cs typeface="Times New Roman" pitchFamily="18" charset="0"/>
              </a:rPr>
              <a:t>T</a:t>
            </a: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he width of the forbidden band increases with E. </a:t>
            </a:r>
            <a:endParaRPr lang="en-US" sz="2400" dirty="0">
              <a:latin typeface="Times New Roman" pitchFamily="18" charset="0"/>
              <a:ea typeface="Calibri" pitchFamily="34" charset="0"/>
              <a:cs typeface="Times New Roman" pitchFamily="18" charset="0"/>
            </a:endParaRPr>
          </a:p>
          <a:p>
            <a:pPr marL="342900" indent="-342900">
              <a:buFont typeface="Arial" panose="020B0604020202020204" pitchFamily="34" charset="0"/>
              <a:buChar char="•"/>
            </a:pPr>
            <a:r>
              <a:rPr lang="en-US" sz="2400" dirty="0">
                <a:latin typeface="Times New Roman" pitchFamily="18" charset="0"/>
                <a:ea typeface="Calibri" pitchFamily="34" charset="0"/>
                <a:cs typeface="Times New Roman" pitchFamily="18" charset="0"/>
              </a:rPr>
              <a:t>A</a:t>
            </a: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s P decreases, the perturbations of the potential due to periodicity of the lattice vanish, making electrons really free</a:t>
            </a:r>
            <a:r>
              <a:rPr lang="en-US" sz="2400" dirty="0">
                <a:latin typeface="Times New Roman" pitchFamily="18" charset="0"/>
                <a:ea typeface="Calibri" pitchFamily="34" charset="0"/>
                <a:cs typeface="Times New Roman" pitchFamily="18" charset="0"/>
              </a:rPr>
              <a:t>, </a:t>
            </a: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discontinuous E-K graph will reduce to a continuous parabolic graph as shown by dotted lines and the forbidden bands disappear</a:t>
            </a:r>
            <a:r>
              <a:rPr lang="en-US" sz="2400" dirty="0">
                <a:latin typeface="Times New Roman" pitchFamily="18" charset="0"/>
                <a:ea typeface="Calibri" pitchFamily="34" charset="0"/>
                <a:cs typeface="Times New Roman" pitchFamily="18" charset="0"/>
              </a:rPr>
              <a:t> </a:t>
            </a:r>
            <a:r>
              <a:rPr lang="en-IN" sz="2400" dirty="0">
                <a:effectLst/>
                <a:latin typeface="Times New Roman" panose="02020603050405020304" pitchFamily="18" charset="0"/>
                <a:ea typeface="Calibri" panose="020F0502020204030204" pitchFamily="34" charset="0"/>
              </a:rPr>
              <a:t>which is appropriate to the completely free particle. </a:t>
            </a:r>
            <a:r>
              <a:rPr kumimoji="0" lang="en-US" sz="24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The dotted curve shows the parabola of free electron i.e., </a:t>
            </a:r>
          </a:p>
        </p:txBody>
      </p:sp>
      <p:graphicFrame>
        <p:nvGraphicFramePr>
          <p:cNvPr id="19" name="Object 18">
            <a:extLst>
              <a:ext uri="{FF2B5EF4-FFF2-40B4-BE49-F238E27FC236}">
                <a16:creationId xmlns:a16="http://schemas.microsoft.com/office/drawing/2014/main" id="{816AA5E0-23D8-4685-BB63-CD4D50A1D8C8}"/>
              </a:ext>
            </a:extLst>
          </p:cNvPr>
          <p:cNvGraphicFramePr>
            <a:graphicFrameLocks noChangeAspect="1"/>
          </p:cNvGraphicFramePr>
          <p:nvPr>
            <p:extLst>
              <p:ext uri="{D42A27DB-BD31-4B8C-83A1-F6EECF244321}">
                <p14:modId xmlns:p14="http://schemas.microsoft.com/office/powerpoint/2010/main" val="2616098593"/>
              </p:ext>
            </p:extLst>
          </p:nvPr>
        </p:nvGraphicFramePr>
        <p:xfrm>
          <a:off x="1614207" y="5313543"/>
          <a:ext cx="4159250" cy="863600"/>
        </p:xfrm>
        <a:graphic>
          <a:graphicData uri="http://schemas.openxmlformats.org/presentationml/2006/ole">
            <mc:AlternateContent xmlns:mc="http://schemas.openxmlformats.org/markup-compatibility/2006">
              <mc:Choice xmlns:v="urn:schemas-microsoft-com:vml" Requires="v">
                <p:oleObj spid="_x0000_s72795" r:id="rId8" imgW="2133600" imgH="444500" progId="Equation.3">
                  <p:embed/>
                </p:oleObj>
              </mc:Choice>
              <mc:Fallback>
                <p:oleObj r:id="rId8" imgW="2133600" imgH="444500" progId="Equation.3">
                  <p:embed/>
                  <p:pic>
                    <p:nvPicPr>
                      <p:cNvPr id="16" name="Object 15">
                        <a:extLst>
                          <a:ext uri="{FF2B5EF4-FFF2-40B4-BE49-F238E27FC236}">
                            <a16:creationId xmlns:a16="http://schemas.microsoft.com/office/drawing/2014/main" id="{E81A9E0B-F7CF-4AF2-9730-AC2197960D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4207" y="5313543"/>
                        <a:ext cx="4159250" cy="863600"/>
                      </a:xfrm>
                      <a:prstGeom prst="rect">
                        <a:avLst/>
                      </a:prstGeom>
                      <a:noFill/>
                    </p:spPr>
                  </p:pic>
                </p:oleObj>
              </mc:Fallback>
            </mc:AlternateContent>
          </a:graphicData>
        </a:graphic>
      </p:graphicFrame>
      <p:sp>
        <p:nvSpPr>
          <p:cNvPr id="22" name="Rectangle 33">
            <a:extLst>
              <a:ext uri="{FF2B5EF4-FFF2-40B4-BE49-F238E27FC236}">
                <a16:creationId xmlns:a16="http://schemas.microsoft.com/office/drawing/2014/main" id="{7BBD922F-B83B-4069-849D-5F168B3A9DC1}"/>
              </a:ext>
            </a:extLst>
          </p:cNvPr>
          <p:cNvSpPr>
            <a:spLocks noChangeArrowheads="1"/>
          </p:cNvSpPr>
          <p:nvPr/>
        </p:nvSpPr>
        <p:spPr bwMode="auto">
          <a:xfrm>
            <a:off x="874834" y="5499661"/>
            <a:ext cx="6301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1289075"/>
      </p:ext>
    </p:extLst>
  </p:cSld>
  <p:clrMapOvr>
    <a:masterClrMapping/>
  </p:clrMapOvr>
  <p:transition advTm="79196"/>
  <p:extLst>
    <p:ext uri="{3A86A75C-4F4B-4683-9AE1-C65F6400EC91}">
      <p14:laserTraceLst xmlns:p14="http://schemas.microsoft.com/office/powerpoint/2010/main">
        <p14:tracePtLst>
          <p14:tracePt t="1328" x="6383338" y="2278063"/>
          <p14:tracePt t="1338" x="6421438" y="2252663"/>
          <p14:tracePt t="1348" x="6459538" y="2239963"/>
          <p14:tracePt t="1358" x="6508750" y="2214563"/>
          <p14:tracePt t="1368" x="6584950" y="2165350"/>
          <p14:tracePt t="1377" x="6659563" y="2152650"/>
          <p14:tracePt t="1388" x="6721475" y="2152650"/>
          <p14:tracePt t="1398" x="6797675" y="2139950"/>
          <p14:tracePt t="1407" x="6834188" y="2139950"/>
          <p14:tracePt t="1418" x="6859588" y="2139950"/>
          <p14:tracePt t="1427" x="6910388" y="2127250"/>
          <p14:tracePt t="1436" x="6946900" y="2127250"/>
          <p14:tracePt t="1457" x="6985000" y="2127250"/>
          <p14:tracePt t="1467" x="7010400" y="2114550"/>
          <p14:tracePt t="1477" x="7059613" y="2101850"/>
          <p14:tracePt t="1487" x="7123113" y="2101850"/>
          <p14:tracePt t="1497" x="7210425" y="2101850"/>
          <p14:tracePt t="1507" x="7297738" y="2101850"/>
          <p14:tracePt t="1517" x="7372350" y="2101850"/>
          <p14:tracePt t="1527" x="7459663" y="2101850"/>
          <p14:tracePt t="1537" x="7585075" y="2101850"/>
          <p14:tracePt t="1548" x="7735888" y="2101850"/>
          <p14:tracePt t="1555" x="7835900" y="2101850"/>
          <p14:tracePt t="1571" x="7948613" y="2089150"/>
          <p14:tracePt t="1577" x="8061325" y="2078038"/>
          <p14:tracePt t="1587" x="8148638" y="2078038"/>
          <p14:tracePt t="1597" x="8199438" y="2078038"/>
          <p14:tracePt t="1606" x="8248650" y="2078038"/>
          <p14:tracePt t="1615" x="8261350" y="2078038"/>
          <p14:tracePt t="1626" x="8299450" y="2078038"/>
          <p14:tracePt t="1637" x="8335963" y="2078038"/>
          <p14:tracePt t="1647" x="8374063" y="2078038"/>
          <p14:tracePt t="1657" x="8374063" y="2089150"/>
          <p14:tracePt t="1667" x="8399463" y="2101850"/>
          <p14:tracePt t="1678" x="8424863" y="2114550"/>
          <p14:tracePt t="1686" x="8424863" y="2127250"/>
          <p14:tracePt t="1697" x="8448675" y="2127250"/>
          <p14:tracePt t="1705" x="8512175" y="2152650"/>
          <p14:tracePt t="1715" x="8561388" y="2165350"/>
          <p14:tracePt t="1725" x="8599488" y="2165350"/>
          <p14:tracePt t="1734" x="8650288" y="2178050"/>
          <p14:tracePt t="1745" x="8699500" y="2190750"/>
          <p14:tracePt t="1754" x="8737600" y="2201863"/>
          <p14:tracePt t="1764" x="8750300" y="2214563"/>
          <p14:tracePt t="1776" x="8786813" y="2227263"/>
          <p14:tracePt t="1784" x="8824913" y="2227263"/>
          <p14:tracePt t="1795" x="8837613" y="2227263"/>
          <p14:tracePt t="1805" x="8850313" y="2227263"/>
          <p14:tracePt t="1814" x="8863013" y="2239963"/>
          <p14:tracePt t="1825" x="8874125" y="2239963"/>
          <p14:tracePt t="1835" x="8886825" y="2252663"/>
          <p14:tracePt t="1848" x="8912225" y="2265363"/>
          <p14:tracePt t="1855" x="8924925" y="2265363"/>
          <p14:tracePt t="1864" x="8937625" y="2265363"/>
          <p14:tracePt t="1875" x="8963025" y="2265363"/>
          <p14:tracePt t="1883" x="8986838" y="2278063"/>
          <p14:tracePt t="1895" x="8999538" y="2278063"/>
          <p14:tracePt t="1903" x="9037638" y="2290763"/>
          <p14:tracePt t="1913" x="9063038" y="2290763"/>
          <p14:tracePt t="1924" x="9099550" y="2290763"/>
          <p14:tracePt t="1933" x="9112250" y="2290763"/>
          <p14:tracePt t="1944" x="9124950" y="2303463"/>
          <p14:tracePt t="1954" x="9150350" y="2303463"/>
          <p14:tracePt t="1965" x="9163050" y="2314575"/>
          <p14:tracePt t="1974" x="9175750" y="2327275"/>
          <p14:tracePt t="1984" x="9199563" y="2327275"/>
          <p14:tracePt t="2004" x="9212263" y="2327275"/>
          <p14:tracePt t="2014" x="9224963" y="2327275"/>
          <p14:tracePt t="2043" x="9237663" y="2327275"/>
          <p14:tracePt t="2062" x="9250363" y="2339975"/>
          <p14:tracePt t="2072" x="9263063" y="2339975"/>
          <p14:tracePt t="2380" x="9350375" y="2352675"/>
          <p14:tracePt t="2391" x="9488488" y="2390775"/>
          <p14:tracePt t="2401" x="9601200" y="2414588"/>
          <p14:tracePt t="2409" x="9713913" y="2414588"/>
          <p14:tracePt t="2419" x="9863138" y="2439988"/>
          <p14:tracePt t="2430" x="9952038" y="2439988"/>
          <p14:tracePt t="2439" x="9988550" y="2439988"/>
          <p14:tracePt t="2450" x="10026650" y="2439988"/>
          <p14:tracePt t="2459" x="10064750" y="2452688"/>
          <p14:tracePt t="2469" x="10075863" y="2452688"/>
          <p14:tracePt t="2489" x="10088563" y="2452688"/>
          <p14:tracePt t="2599" x="10101263" y="2452688"/>
          <p14:tracePt t="2618" x="10113963" y="2452688"/>
          <p14:tracePt t="2719" x="10126663" y="2452688"/>
          <p14:tracePt t="2868" x="10126663" y="2439988"/>
          <p14:tracePt t="2906" x="10139363" y="2439988"/>
          <p14:tracePt t="2926" x="10152063" y="2439988"/>
          <p14:tracePt t="3064" x="10152063" y="2427288"/>
          <p14:tracePt t="3095" x="10152063" y="2414588"/>
          <p14:tracePt t="3115" x="10152063" y="2403475"/>
          <p14:tracePt t="3144" x="10152063" y="2390775"/>
          <p14:tracePt t="3155" x="10152063" y="2378075"/>
          <p14:tracePt t="3165" x="10152063" y="2365375"/>
          <p14:tracePt t="3186" x="10139363" y="2339975"/>
          <p14:tracePt t="3194" x="10139363" y="2314575"/>
          <p14:tracePt t="3207" x="10139363" y="2303463"/>
          <p14:tracePt t="3214" x="10139363" y="2290763"/>
          <p14:tracePt t="3223" x="10139363" y="2265363"/>
          <p14:tracePt t="3233" x="10126663" y="2239963"/>
          <p14:tracePt t="3242" x="10126663" y="2201863"/>
          <p14:tracePt t="3252" x="10113963" y="2178050"/>
          <p14:tracePt t="3263" x="10101263" y="2127250"/>
          <p14:tracePt t="3274" x="10101263" y="2101850"/>
          <p14:tracePt t="3285" x="10101263" y="2065338"/>
          <p14:tracePt t="3293" x="10088563" y="2027238"/>
          <p14:tracePt t="3303" x="10088563" y="2001838"/>
          <p14:tracePt t="3312" x="10075863" y="1978025"/>
          <p14:tracePt t="3322" x="10075863" y="1952625"/>
          <p14:tracePt t="3331" x="10064750" y="1914525"/>
          <p14:tracePt t="3342" x="10064750" y="1889125"/>
          <p14:tracePt t="3352" x="10052050" y="1865313"/>
          <p14:tracePt t="3362" x="10052050" y="1839913"/>
          <p14:tracePt t="3371" x="10039350" y="1801813"/>
          <p14:tracePt t="3382" x="10039350" y="1789113"/>
          <p14:tracePt t="3392" x="10039350" y="1776413"/>
          <p14:tracePt t="3401" x="10039350" y="1752600"/>
          <p14:tracePt t="3423" x="10026650" y="1727200"/>
          <p14:tracePt t="3433" x="10026650" y="1701800"/>
          <p14:tracePt t="3442" x="10026650" y="1689100"/>
          <p14:tracePt t="3452" x="10026650" y="1676400"/>
          <p14:tracePt t="3461" x="10026650" y="1652588"/>
          <p14:tracePt t="3472" x="10026650" y="1639888"/>
          <p14:tracePt t="3481" x="10026650" y="1614488"/>
          <p14:tracePt t="3490" x="10026650" y="1601788"/>
          <p14:tracePt t="3501" x="10026650" y="1589088"/>
          <p14:tracePt t="3511" x="10026650" y="1563688"/>
          <p14:tracePt t="3520" x="10026650" y="1552575"/>
          <p14:tracePt t="3531" x="10026650" y="1539875"/>
          <p14:tracePt t="3541" x="10026650" y="1527175"/>
          <p14:tracePt t="3555" x="10026650" y="1514475"/>
          <p14:tracePt t="3571" x="10026650" y="1501775"/>
          <p14:tracePt t="3631" x="10039350" y="1501775"/>
          <p14:tracePt t="3641" x="10052050" y="1501775"/>
          <p14:tracePt t="3650" x="10052050" y="1514475"/>
          <p14:tracePt t="3661" x="10064750" y="1552575"/>
          <p14:tracePt t="3669" x="10075863" y="1589088"/>
          <p14:tracePt t="3681" x="10075863" y="1627188"/>
          <p14:tracePt t="3689" x="10088563" y="1676400"/>
          <p14:tracePt t="3699" x="10101263" y="1765300"/>
          <p14:tracePt t="3709" x="10101263" y="1852613"/>
          <p14:tracePt t="3719" x="10101263" y="1927225"/>
          <p14:tracePt t="3728" x="10101263" y="1989138"/>
          <p14:tracePt t="3739" x="10101263" y="2039938"/>
          <p14:tracePt t="3749" x="10101263" y="2089150"/>
          <p14:tracePt t="3758" x="10101263" y="2101850"/>
          <p14:tracePt t="3768" x="10101263" y="2139950"/>
          <p14:tracePt t="3778" x="10101263" y="2165350"/>
          <p14:tracePt t="3789" x="10101263" y="2190750"/>
          <p14:tracePt t="3798" x="10101263" y="2214563"/>
          <p14:tracePt t="3809" x="10113963" y="2239963"/>
          <p14:tracePt t="3820" x="10126663" y="2278063"/>
          <p14:tracePt t="3831" x="10139363" y="2290763"/>
          <p14:tracePt t="3839" x="10139363" y="2314575"/>
          <p14:tracePt t="3849" x="10152063" y="2339975"/>
          <p14:tracePt t="3860" x="10164763" y="2352675"/>
          <p14:tracePt t="3868" x="10177463" y="2365375"/>
          <p14:tracePt t="3879" x="10177463" y="2390775"/>
          <p14:tracePt t="3887" x="10177463" y="2403475"/>
          <p14:tracePt t="3897" x="10188575" y="2414588"/>
          <p14:tracePt t="3908" x="10226675" y="2439988"/>
          <p14:tracePt t="3917" x="10239375" y="2452688"/>
          <p14:tracePt t="3927" x="10277475" y="2465388"/>
          <p14:tracePt t="3938" x="10313988" y="2465388"/>
          <p14:tracePt t="3948" x="10352088" y="2465388"/>
          <p14:tracePt t="3958" x="10364788" y="2465388"/>
          <p14:tracePt t="3967" x="10401300" y="2465388"/>
          <p14:tracePt t="3978" x="10426700" y="2465388"/>
          <p14:tracePt t="3987" x="10439400" y="2465388"/>
          <p14:tracePt t="3997" x="10477500" y="2465388"/>
          <p14:tracePt t="4007" x="10514013" y="2465388"/>
          <p14:tracePt t="4016" x="10526713" y="2465388"/>
          <p14:tracePt t="4028" x="10539413" y="2465388"/>
          <p14:tracePt t="4036" x="10577513" y="2465388"/>
          <p14:tracePt t="4046" x="10602913" y="2465388"/>
          <p14:tracePt t="4056" x="10626725" y="2465388"/>
          <p14:tracePt t="4067" x="10664825" y="2452688"/>
          <p14:tracePt t="4077" x="10690225" y="2452688"/>
          <p14:tracePt t="4086" x="10702925" y="2452688"/>
          <p14:tracePt t="4096" x="10739438" y="2452688"/>
          <p14:tracePt t="4106" x="10764838" y="2452688"/>
          <p14:tracePt t="4116" x="10777538" y="2452688"/>
          <p14:tracePt t="4125" x="10802938" y="2452688"/>
          <p14:tracePt t="4136" x="10815638" y="2452688"/>
          <p14:tracePt t="4147" x="10839450" y="2452688"/>
          <p14:tracePt t="4156" x="10877550" y="2452688"/>
          <p14:tracePt t="4178" x="10902950" y="2439988"/>
          <p14:tracePt t="4187" x="10928350" y="2439988"/>
          <p14:tracePt t="4206" x="10952163" y="2427288"/>
          <p14:tracePt t="4215" x="10977563" y="2414588"/>
          <p14:tracePt t="4235" x="11002963" y="2414588"/>
          <p14:tracePt t="4244" x="11015663" y="2414588"/>
          <p14:tracePt t="4265" x="11028363" y="2414588"/>
          <p14:tracePt t="4284" x="11041063" y="2414588"/>
          <p14:tracePt t="4296" x="11052175" y="2414588"/>
          <p14:tracePt t="5227" x="11028363" y="2414588"/>
          <p14:tracePt t="5236" x="10964863" y="2414588"/>
          <p14:tracePt t="5247" x="10902950" y="2414588"/>
          <p14:tracePt t="5257" x="10852150" y="2414588"/>
          <p14:tracePt t="5267" x="10802938" y="2414588"/>
          <p14:tracePt t="5276" x="10777538" y="2414588"/>
          <p14:tracePt t="5288" x="10739438" y="2414588"/>
          <p14:tracePt t="5297" x="10715625" y="2414588"/>
          <p14:tracePt t="5307" x="10690225" y="2414588"/>
          <p14:tracePt t="5315" x="10652125" y="2427288"/>
          <p14:tracePt t="5326" x="10626725" y="2439988"/>
          <p14:tracePt t="5336" x="10590213" y="2439988"/>
          <p14:tracePt t="5346" x="10564813" y="2452688"/>
          <p14:tracePt t="5355" x="10526713" y="2452688"/>
          <p14:tracePt t="5366" x="10514013" y="2465388"/>
          <p14:tracePt t="5377" x="10502900" y="2465388"/>
          <p14:tracePt t="5385" x="10490200" y="2465388"/>
          <p14:tracePt t="5395" x="10464800" y="2465388"/>
          <p14:tracePt t="5427" x="10452100" y="2465388"/>
          <p14:tracePt t="5436" x="10439400" y="2465388"/>
          <p14:tracePt t="5455" x="10426700" y="2465388"/>
          <p14:tracePt t="5485" x="10414000" y="2465388"/>
          <p14:tracePt t="5495" x="10401300" y="2465388"/>
          <p14:tracePt t="5514" x="10390188" y="2465388"/>
          <p14:tracePt t="5525" x="10390188" y="2452688"/>
          <p14:tracePt t="5537" x="10377488" y="2452688"/>
          <p14:tracePt t="5545" x="10364788" y="2439988"/>
          <p14:tracePt t="5554" x="10364788" y="2427288"/>
          <p14:tracePt t="5564" x="10352088" y="2403475"/>
          <p14:tracePt t="5574" x="10352088" y="2390775"/>
          <p14:tracePt t="5584" x="10339388" y="2352675"/>
          <p14:tracePt t="5593" x="10313988" y="2303463"/>
          <p14:tracePt t="5604" x="10277475" y="2190750"/>
          <p14:tracePt t="5615" x="10252075" y="2114550"/>
          <p14:tracePt t="5625" x="10213975" y="2027238"/>
          <p14:tracePt t="5637" x="10188575" y="1952625"/>
          <p14:tracePt t="5644" x="10164763" y="1901825"/>
          <p14:tracePt t="5654" x="10139363" y="1865313"/>
          <p14:tracePt t="5664" x="10126663" y="1827213"/>
          <p14:tracePt t="5673" x="10113963" y="1789113"/>
          <p14:tracePt t="5684" x="10113963" y="1776413"/>
          <p14:tracePt t="5693" x="10101263" y="1752600"/>
          <p14:tracePt t="5703" x="10088563" y="1727200"/>
          <p14:tracePt t="5712" x="10088563" y="1714500"/>
          <p14:tracePt t="5737" x="10088563" y="1701800"/>
          <p14:tracePt t="5747" x="10088563" y="1689100"/>
          <p14:tracePt t="5753" x="10088563" y="1676400"/>
          <p14:tracePt t="5802" x="10088563" y="1663700"/>
          <p14:tracePt t="5822" x="10088563" y="1652588"/>
          <p14:tracePt t="5863" x="10088563" y="1639888"/>
          <p14:tracePt t="5903" x="10088563" y="1627188"/>
          <p14:tracePt t="5921" x="10088563" y="1601788"/>
          <p14:tracePt t="5931" x="10101263" y="1589088"/>
          <p14:tracePt t="5941" x="10113963" y="1563688"/>
          <p14:tracePt t="5953" x="10126663" y="1539875"/>
          <p14:tracePt t="5964" x="10139363" y="1514475"/>
          <p14:tracePt t="5973" x="10139363" y="1501775"/>
          <p14:tracePt t="5990" x="10139363" y="1476375"/>
          <p14:tracePt t="6001" x="10139363" y="1463675"/>
          <p14:tracePt t="6011" x="10139363" y="1450975"/>
          <p14:tracePt t="6020" x="10139363" y="1439863"/>
          <p14:tracePt t="6030" x="10152063" y="1414463"/>
          <p14:tracePt t="6040" x="10164763" y="1401763"/>
          <p14:tracePt t="6050" x="10164763" y="1389063"/>
          <p14:tracePt t="6071" x="10164763" y="1376363"/>
          <p14:tracePt t="6082" x="10164763" y="1363663"/>
          <p14:tracePt t="6091" x="10177463" y="1363663"/>
          <p14:tracePt t="6109" x="10177463" y="1350963"/>
          <p14:tracePt t="6248" x="10188575" y="1350963"/>
          <p14:tracePt t="6258" x="10201275" y="1350963"/>
          <p14:tracePt t="6278" x="10213975" y="1350963"/>
          <p14:tracePt t="6289" x="10226675" y="1363663"/>
          <p14:tracePt t="6298" x="10239375" y="1376363"/>
          <p14:tracePt t="6307" x="10264775" y="1376363"/>
          <p14:tracePt t="6318" x="10277475" y="1389063"/>
          <p14:tracePt t="6329" x="10288588" y="1389063"/>
          <p14:tracePt t="6340" x="10313988" y="1389063"/>
          <p14:tracePt t="6348" x="10326688" y="1389063"/>
          <p14:tracePt t="6359" x="10339388" y="1389063"/>
          <p14:tracePt t="6368" x="10352088" y="1389063"/>
          <p14:tracePt t="6377" x="10364788" y="1389063"/>
          <p14:tracePt t="6387" x="10390188" y="1389063"/>
          <p14:tracePt t="6397" x="10414000" y="1376363"/>
          <p14:tracePt t="6418" x="10414000" y="1363663"/>
          <p14:tracePt t="6427" x="10426700" y="1363663"/>
          <p14:tracePt t="6437" x="10439400" y="1350963"/>
          <p14:tracePt t="6468" x="10439400" y="1339850"/>
          <p14:tracePt t="6477" x="10439400" y="1327150"/>
          <p14:tracePt t="6496" x="10439400" y="1314450"/>
          <p14:tracePt t="6517" x="10439400" y="1301750"/>
          <p14:tracePt t="6538" x="10439400" y="1289050"/>
          <p14:tracePt t="6556" x="10439400" y="1276350"/>
          <p14:tracePt t="6567" x="10426700" y="1276350"/>
          <p14:tracePt t="6576" x="10426700" y="1263650"/>
          <p14:tracePt t="6596" x="10414000" y="1250950"/>
          <p14:tracePt t="6606" x="10401300" y="1250950"/>
          <p14:tracePt t="6625" x="10390188" y="1250950"/>
          <p14:tracePt t="6635" x="10390188" y="1238250"/>
          <p14:tracePt t="6655" x="10377488" y="1227138"/>
          <p14:tracePt t="6664" x="10364788" y="1227138"/>
          <p14:tracePt t="6675" x="10352088" y="1214438"/>
          <p14:tracePt t="6715" x="10339388" y="1214438"/>
          <p14:tracePt t="6734" x="10326688" y="1214438"/>
          <p14:tracePt t="6765" x="10313988" y="1214438"/>
          <p14:tracePt t="6774" x="10301288" y="1214438"/>
          <p14:tracePt t="6794" x="10288588" y="1214438"/>
          <p14:tracePt t="6823" x="10277475" y="1214438"/>
          <p14:tracePt t="6834" x="10264775" y="1214438"/>
          <p14:tracePt t="6853" x="10252075" y="1214438"/>
          <p14:tracePt t="6885" x="10239375" y="1214438"/>
          <p14:tracePt t="6897" x="10226675" y="1214438"/>
          <p14:tracePt t="6923" x="10213975" y="1214438"/>
          <p14:tracePt t="6934" x="10201275" y="1214438"/>
          <p14:tracePt t="6943" x="10188575" y="1214438"/>
          <p14:tracePt t="6972" x="10164763" y="1238250"/>
          <p14:tracePt t="6990" x="10139363" y="1250950"/>
          <p14:tracePt t="7002" x="10126663" y="1263650"/>
          <p14:tracePt t="7013" x="10113963" y="1276350"/>
          <p14:tracePt t="7021" x="10101263" y="1301750"/>
          <p14:tracePt t="7043" x="10088563" y="1314450"/>
          <p14:tracePt t="7052" x="10088563" y="1327150"/>
          <p14:tracePt t="7061" x="10075863" y="1327150"/>
          <p14:tracePt t="7072" x="10075863" y="1339850"/>
          <p14:tracePt t="7083" x="10075863" y="1350963"/>
          <p14:tracePt t="7094" x="10075863" y="1363663"/>
          <p14:tracePt t="7113" x="10075863" y="1376363"/>
          <p14:tracePt t="7121" x="10075863" y="1389063"/>
          <p14:tracePt t="7141" x="10075863" y="1401763"/>
          <p14:tracePt t="7152" x="10088563" y="1401763"/>
          <p14:tracePt t="7182" x="10101263" y="1414463"/>
          <p14:tracePt t="7193" x="10113963" y="1414463"/>
          <p14:tracePt t="7202" x="10113963" y="1427163"/>
          <p14:tracePt t="7231" x="10126663" y="1427163"/>
          <p14:tracePt t="7251" x="10139363" y="1427163"/>
          <p14:tracePt t="7260" x="10152063" y="1427163"/>
          <p14:tracePt t="7292" x="10164763" y="1427163"/>
          <p14:tracePt t="7300" x="10177463" y="1427163"/>
          <p14:tracePt t="7310" x="10188575" y="1427163"/>
          <p14:tracePt t="7320" x="10213975" y="1427163"/>
          <p14:tracePt t="7330" x="10226675" y="1427163"/>
          <p14:tracePt t="7340" x="10239375" y="1427163"/>
          <p14:tracePt t="7349" x="10264775" y="1427163"/>
          <p14:tracePt t="7370" x="10277475" y="1414463"/>
          <p14:tracePt t="7380" x="10288588" y="1414463"/>
          <p14:tracePt t="7395" x="10288588" y="1401763"/>
          <p14:tracePt t="7410" x="10301288" y="1401763"/>
          <p14:tracePt t="7419" x="10313988" y="1401763"/>
          <p14:tracePt t="7429" x="10313988" y="1389063"/>
          <p14:tracePt t="7450" x="10326688" y="1376363"/>
          <p14:tracePt t="8066" x="10326688" y="1401763"/>
          <p14:tracePt t="8075" x="10301288" y="1589088"/>
          <p14:tracePt t="8084" x="10277475" y="1789113"/>
          <p14:tracePt t="8099" x="10264775" y="1865313"/>
          <p14:tracePt t="8105" x="10213975" y="1952625"/>
          <p14:tracePt t="8114" x="10188575" y="2065338"/>
          <p14:tracePt t="8123" x="10152063" y="2127250"/>
          <p14:tracePt t="8133" x="10139363" y="2227263"/>
          <p14:tracePt t="8145" x="10113963" y="2290763"/>
          <p14:tracePt t="8153" x="10088563" y="2327275"/>
          <p14:tracePt t="8162" x="10064750" y="2365375"/>
          <p14:tracePt t="8173" x="10026650" y="2403475"/>
          <p14:tracePt t="8183" x="10001250" y="2427288"/>
          <p14:tracePt t="8198" x="9988550" y="2465388"/>
          <p14:tracePt t="8203" x="9975850" y="2478088"/>
          <p14:tracePt t="8214" x="9952038" y="2503488"/>
          <p14:tracePt t="8225" x="9952038" y="2516188"/>
          <p14:tracePt t="8232" x="9952038" y="2527300"/>
          <p14:tracePt t="8311" x="9939338" y="2527300"/>
          <p14:tracePt t="8332" x="9926638" y="2540000"/>
          <p14:tracePt t="8342" x="9913938" y="2540000"/>
          <p14:tracePt t="8351" x="9901238" y="2540000"/>
          <p14:tracePt t="8361" x="9875838" y="2540000"/>
          <p14:tracePt t="8372" x="9863138" y="2540000"/>
          <p14:tracePt t="8381" x="9852025" y="2540000"/>
          <p14:tracePt t="8391" x="9826625" y="2540000"/>
          <p14:tracePt t="8401" x="9813925" y="2540000"/>
          <p14:tracePt t="8411" x="9788525" y="2540000"/>
          <p14:tracePt t="8421" x="9775825" y="2540000"/>
          <p14:tracePt t="8433" x="9763125" y="2540000"/>
          <p14:tracePt t="8441" x="9739313" y="2540000"/>
          <p14:tracePt t="8452" x="9726613" y="2540000"/>
          <p14:tracePt t="8473" x="9713913" y="2540000"/>
          <p14:tracePt t="8481" x="9701213" y="2540000"/>
          <p14:tracePt t="8500" x="9701213" y="2527300"/>
          <p14:tracePt t="8520" x="9701213" y="2516188"/>
          <p14:tracePt t="8639" x="9701213" y="2503488"/>
          <p14:tracePt t="8718" x="9713913" y="2503488"/>
          <p14:tracePt t="8730" x="9726613" y="2503488"/>
          <p14:tracePt t="8740" x="9763125" y="2503488"/>
          <p14:tracePt t="8750" x="9813925" y="2503488"/>
          <p14:tracePt t="8758" x="9863138" y="2503488"/>
          <p14:tracePt t="8768" x="9913938" y="2503488"/>
          <p14:tracePt t="8778" x="9939338" y="2503488"/>
          <p14:tracePt t="8788" x="9963150" y="2503488"/>
          <p14:tracePt t="8797" x="9988550" y="2503488"/>
          <p14:tracePt t="8808" x="10013950" y="2503488"/>
          <p14:tracePt t="8818" x="10052050" y="2503488"/>
          <p14:tracePt t="8827" x="10064750" y="2503488"/>
          <p14:tracePt t="8837" x="10101263" y="2516188"/>
          <p14:tracePt t="8848" x="10139363" y="2516188"/>
          <p14:tracePt t="8857" x="10164763" y="2516188"/>
          <p14:tracePt t="8868" x="10239375" y="2516188"/>
          <p14:tracePt t="8876" x="10288588" y="2516188"/>
          <p14:tracePt t="8887" x="10339388" y="2516188"/>
          <p14:tracePt t="8897" x="10364788" y="2516188"/>
          <p14:tracePt t="8907" x="10390188" y="2516188"/>
          <p14:tracePt t="8916" x="10426700" y="2516188"/>
          <p14:tracePt t="8927" x="10464800" y="2516188"/>
          <p14:tracePt t="8937" x="10477500" y="2516188"/>
          <p14:tracePt t="8947" x="10514013" y="2516188"/>
          <p14:tracePt t="8956" x="10552113" y="2516188"/>
          <p14:tracePt t="8967" x="10564813" y="2516188"/>
          <p14:tracePt t="8978" x="10602913" y="2516188"/>
          <p14:tracePt t="8998" x="10652125" y="2516188"/>
          <p14:tracePt t="9006" x="10677525" y="2516188"/>
          <p14:tracePt t="9016" x="10690225" y="2516188"/>
          <p14:tracePt t="9026" x="10702925" y="2516188"/>
          <p14:tracePt t="9035" x="10726738" y="2516188"/>
          <p14:tracePt t="9047" x="10739438" y="2516188"/>
          <p14:tracePt t="9056" x="10752138" y="2516188"/>
          <p14:tracePt t="9067" x="10777538" y="2516188"/>
          <p14:tracePt t="9077" x="10790238" y="2516188"/>
          <p14:tracePt t="9096" x="10802938" y="2516188"/>
          <p14:tracePt t="9114" x="10815638" y="2516188"/>
          <p14:tracePt t="9125" x="10828338" y="2516188"/>
          <p14:tracePt t="9154" x="10839450" y="2516188"/>
          <p14:tracePt t="9294" x="10852150" y="2516188"/>
          <p14:tracePt t="9582" x="10828338" y="2516188"/>
          <p14:tracePt t="9591" x="10790238" y="2516188"/>
          <p14:tracePt t="9601" x="10764838" y="2503488"/>
          <p14:tracePt t="9612" x="10677525" y="2503488"/>
          <p14:tracePt t="9621" x="10614025" y="2490788"/>
          <p14:tracePt t="9633" x="10539413" y="2478088"/>
          <p14:tracePt t="9643" x="10452100" y="2478088"/>
          <p14:tracePt t="9654" x="10364788" y="2465388"/>
          <p14:tracePt t="9662" x="10301288" y="2465388"/>
          <p14:tracePt t="9671" x="10239375" y="2465388"/>
          <p14:tracePt t="9683" x="10188575" y="2465388"/>
          <p14:tracePt t="9692" x="10139363" y="2465388"/>
          <p14:tracePt t="9701" x="10126663" y="2465388"/>
          <p14:tracePt t="9710" x="10101263" y="2465388"/>
          <p14:tracePt t="9720" x="10064750" y="2465388"/>
          <p14:tracePt t="9730" x="10039350" y="2465388"/>
          <p14:tracePt t="9740" x="10013950" y="2465388"/>
          <p14:tracePt t="9750" x="9988550" y="2452688"/>
          <p14:tracePt t="9760" x="9975850" y="2452688"/>
          <p14:tracePt t="9770" x="9963150" y="2452688"/>
          <p14:tracePt t="9780" x="9939338" y="2452688"/>
          <p14:tracePt t="9800" x="9913938" y="2439988"/>
          <p14:tracePt t="9809" x="9888538" y="2439988"/>
          <p14:tracePt t="9829" x="9863138" y="2439988"/>
          <p14:tracePt t="9840" x="9839325" y="2439988"/>
          <p14:tracePt t="9861" x="9826625" y="2439988"/>
          <p14:tracePt t="9870" x="9813925" y="2439988"/>
          <p14:tracePt t="9889" x="9801225" y="2439988"/>
          <p14:tracePt t="9921" x="9788525" y="2439988"/>
          <p14:tracePt t="9930" x="9775825" y="2439988"/>
          <p14:tracePt t="9958" x="9763125" y="2439988"/>
          <p14:tracePt t="10001" x="9739313" y="2439988"/>
          <p14:tracePt t="10029" x="9726613" y="2439988"/>
          <p14:tracePt t="10050" x="9713913" y="2439988"/>
          <p14:tracePt t="10059" x="9701213" y="2439988"/>
          <p14:tracePt t="10088" x="9688513" y="2439988"/>
          <p14:tracePt t="10106" x="9675813" y="2439988"/>
          <p14:tracePt t="10187" x="9701213" y="2439988"/>
          <p14:tracePt t="10197" x="9713913" y="2439988"/>
          <p14:tracePt t="10207" x="9739313" y="2439988"/>
          <p14:tracePt t="10216" x="9775825" y="2439988"/>
          <p14:tracePt t="10226" x="9801225" y="2439988"/>
          <p14:tracePt t="10236" x="9826625" y="2452688"/>
          <p14:tracePt t="10246" x="9863138" y="2465388"/>
          <p14:tracePt t="10258" x="9901238" y="2465388"/>
          <p14:tracePt t="10266" x="9913938" y="2478088"/>
          <p14:tracePt t="10277" x="9952038" y="2478088"/>
          <p14:tracePt t="10286" x="9988550" y="2490788"/>
          <p14:tracePt t="10297" x="10013950" y="2503488"/>
          <p14:tracePt t="10308" x="10039350" y="2503488"/>
          <p14:tracePt t="10315" x="10075863" y="2503488"/>
          <p14:tracePt t="10327" x="10101263" y="2503488"/>
          <p14:tracePt t="10336" x="10139363" y="2503488"/>
          <p14:tracePt t="10345" x="10164763" y="2503488"/>
          <p14:tracePt t="10356" x="10188575" y="2503488"/>
          <p14:tracePt t="10365" x="10226675" y="2503488"/>
          <p14:tracePt t="10374" x="10288588" y="2503488"/>
          <p14:tracePt t="10384" x="10339388" y="2503488"/>
          <p14:tracePt t="10395" x="10364788" y="2503488"/>
          <p14:tracePt t="10405" x="10401300" y="2503488"/>
          <p14:tracePt t="10415" x="10439400" y="2503488"/>
          <p14:tracePt t="10425" x="10452100" y="2503488"/>
          <p14:tracePt t="10436" x="10490200" y="2503488"/>
          <p14:tracePt t="10446" x="10526713" y="2503488"/>
          <p14:tracePt t="10454" x="10552113" y="2503488"/>
          <p14:tracePt t="10464" x="10577513" y="2503488"/>
          <p14:tracePt t="10475" x="10602913" y="2490788"/>
          <p14:tracePt t="10484" x="10614025" y="2490788"/>
          <p14:tracePt t="10494" x="10626725" y="2478088"/>
          <p14:tracePt t="10506" x="10652125" y="2478088"/>
          <p14:tracePt t="10515" x="10664825" y="2478088"/>
          <p14:tracePt t="10525" x="10677525" y="2478088"/>
          <p14:tracePt t="10534" x="10690225" y="2478088"/>
          <p14:tracePt t="10543" x="10702925" y="2478088"/>
          <p14:tracePt t="10553" x="10715625" y="2478088"/>
          <p14:tracePt t="10577" x="10726738" y="2478088"/>
          <p14:tracePt t="10584" x="10739438" y="2478088"/>
          <p14:tracePt t="10606" x="10752138" y="2478088"/>
          <p14:tracePt t="10614" x="10764838" y="2478088"/>
          <p14:tracePt t="10633" x="10777538" y="2478088"/>
          <p14:tracePt t="10662" x="10790238" y="2478088"/>
          <p14:tracePt t="10673" x="10802938" y="2478088"/>
          <p14:tracePt t="10693" x="10815638" y="2478088"/>
          <p14:tracePt t="10724" x="10828338" y="2478088"/>
          <p14:tracePt t="10733" x="10839450" y="2478088"/>
          <p14:tracePt t="10762" x="10852150" y="2478088"/>
          <p14:tracePt t="10781" x="10864850" y="2478088"/>
          <p14:tracePt t="10792" x="10877550" y="2478088"/>
          <p14:tracePt t="11040" x="10852150" y="2478088"/>
          <p14:tracePt t="11051" x="10839450" y="2478088"/>
          <p14:tracePt t="11060" x="10815638" y="2478088"/>
          <p14:tracePt t="11070" x="10752138" y="2478088"/>
          <p14:tracePt t="11080" x="10664825" y="2478088"/>
          <p14:tracePt t="11089" x="10577513" y="2478088"/>
          <p14:tracePt t="11099" x="10490200" y="2452688"/>
          <p14:tracePt t="11110" x="10401300" y="2452688"/>
          <p14:tracePt t="11120" x="10326688" y="2439988"/>
          <p14:tracePt t="11133" x="10264775" y="2427288"/>
          <p14:tracePt t="11138" x="10213975" y="2427288"/>
          <p14:tracePt t="11149" x="10188575" y="2414588"/>
          <p14:tracePt t="11159" x="10164763" y="2414588"/>
          <p14:tracePt t="11168" x="10126663" y="2414588"/>
          <p14:tracePt t="11178" x="10101263" y="2403475"/>
          <p14:tracePt t="11189" x="10064750" y="2403475"/>
          <p14:tracePt t="11198" x="10039350" y="2403475"/>
          <p14:tracePt t="11208" x="10026650" y="2403475"/>
          <p14:tracePt t="11218" x="10001250" y="2403475"/>
          <p14:tracePt t="11230" x="9988550" y="2403475"/>
          <p14:tracePt t="11239" x="9975850" y="2403475"/>
          <p14:tracePt t="11249" x="9952038" y="2403475"/>
          <p14:tracePt t="11257" x="9939338" y="2403475"/>
          <p14:tracePt t="11268" x="9926638" y="2403475"/>
          <p14:tracePt t="11278" x="9913938" y="2403475"/>
          <p14:tracePt t="11287" x="9901238" y="2403475"/>
          <p14:tracePt t="11297" x="9888538" y="2403475"/>
          <p14:tracePt t="11308" x="9875838" y="2403475"/>
          <p14:tracePt t="11337" x="9863138" y="2403475"/>
          <p14:tracePt t="11357" x="9852025" y="2403475"/>
          <p14:tracePt t="11369" x="9839325" y="2403475"/>
          <p14:tracePt t="11546" x="9852025" y="2403475"/>
          <p14:tracePt t="11556" x="9863138" y="2414588"/>
          <p14:tracePt t="11565" x="9888538" y="2414588"/>
          <p14:tracePt t="11574" x="9926638" y="2414588"/>
          <p14:tracePt t="11587" x="9975850" y="2414588"/>
          <p14:tracePt t="11595" x="10039350" y="2414588"/>
          <p14:tracePt t="11606" x="10075863" y="2414588"/>
          <p14:tracePt t="11615" x="10126663" y="2414588"/>
          <p14:tracePt t="11627" x="10177463" y="2414588"/>
          <p14:tracePt t="11638" x="10201275" y="2414588"/>
          <p14:tracePt t="11646" x="10239375" y="2414588"/>
          <p14:tracePt t="11655" x="10277475" y="2414588"/>
          <p14:tracePt t="11668" x="10288588" y="2414588"/>
          <p14:tracePt t="11675" x="10326688" y="2427288"/>
          <p14:tracePt t="11684" x="10364788" y="2427288"/>
          <p14:tracePt t="11694" x="10390188" y="2427288"/>
          <p14:tracePt t="11704" x="10401300" y="2427288"/>
          <p14:tracePt t="11714" x="10426700" y="2427288"/>
          <p14:tracePt t="11724" x="10439400" y="2427288"/>
          <p14:tracePt t="11733" x="10452100" y="2439988"/>
          <p14:tracePt t="11744" x="10464800" y="2439988"/>
          <p14:tracePt t="11754" x="10477500" y="2439988"/>
          <p14:tracePt t="11785" x="10490200" y="2439988"/>
          <p14:tracePt t="11794" x="10502900" y="2439988"/>
          <p14:tracePt t="11813" x="10514013" y="2439988"/>
          <p14:tracePt t="11843" x="10526713" y="2439988"/>
          <p14:tracePt t="12707" x="10539413" y="2439988"/>
          <p14:tracePt t="14164" x="10526713" y="2439988"/>
          <p14:tracePt t="14173" x="10490200" y="2478088"/>
          <p14:tracePt t="14184" x="10464800" y="2503488"/>
          <p14:tracePt t="14194" x="10439400" y="2578100"/>
          <p14:tracePt t="14205" x="10401300" y="2652713"/>
          <p14:tracePt t="14214" x="10339388" y="2752725"/>
          <p14:tracePt t="14225" x="10264775" y="2865438"/>
          <p14:tracePt t="14234" x="10164763" y="2965450"/>
          <p14:tracePt t="14244" x="10088563" y="3065463"/>
          <p14:tracePt t="14253" x="10026650" y="3141663"/>
          <p14:tracePt t="14263" x="9963150" y="3190875"/>
          <p14:tracePt t="14273" x="9926638" y="3254375"/>
          <p14:tracePt t="14283" x="9888538" y="3278188"/>
          <p14:tracePt t="14292" x="9863138" y="3303588"/>
          <p14:tracePt t="14304" x="9852025" y="3303588"/>
          <p14:tracePt t="14382" x="9839325" y="3290888"/>
          <p14:tracePt t="14392" x="9813925" y="3278188"/>
          <p14:tracePt t="14402" x="9801225" y="3241675"/>
          <p14:tracePt t="14411" x="9801225" y="3228975"/>
          <p14:tracePt t="14423" x="9788525" y="3203575"/>
          <p14:tracePt t="14432" x="9775825" y="3178175"/>
          <p14:tracePt t="14443" x="9763125" y="3165475"/>
          <p14:tracePt t="14451" x="9750425" y="3165475"/>
          <p14:tracePt t="14462" x="9750425" y="3154363"/>
          <p14:tracePt t="14522" x="9739313" y="3154363"/>
          <p14:tracePt t="14551" x="9726613" y="3154363"/>
          <p14:tracePt t="14561" x="9713913" y="3154363"/>
          <p14:tracePt t="14591" x="9701213" y="3154363"/>
          <p14:tracePt t="14720" x="9701213" y="3165475"/>
          <p14:tracePt t="14729" x="9701213" y="3178175"/>
          <p14:tracePt t="14740" x="9701213" y="3190875"/>
          <p14:tracePt t="14759" x="9701213" y="3241675"/>
          <p14:tracePt t="14769" x="9701213" y="3254375"/>
          <p14:tracePt t="14779" x="9701213" y="3316288"/>
          <p14:tracePt t="14790" x="9688513" y="3390900"/>
          <p14:tracePt t="14800" x="9688513" y="3479800"/>
          <p14:tracePt t="14809" x="9688513" y="3541713"/>
          <p14:tracePt t="14819" x="9688513" y="3590925"/>
          <p14:tracePt t="14829" x="9675813" y="3616325"/>
          <p14:tracePt t="14839" x="9675813" y="3703638"/>
          <p14:tracePt t="14849" x="9675813" y="3816350"/>
          <p14:tracePt t="14860" x="9675813" y="3916363"/>
          <p14:tracePt t="14872" x="9675813" y="4005263"/>
          <p14:tracePt t="14880" x="9675813" y="4079875"/>
          <p14:tracePt t="14888" x="9675813" y="4117975"/>
          <p14:tracePt t="14900" x="9675813" y="4167188"/>
          <p14:tracePt t="14908" x="9675813" y="4205288"/>
          <p14:tracePt t="14919" x="9675813" y="4254500"/>
          <p14:tracePt t="14928" x="9675813" y="4267200"/>
          <p14:tracePt t="14938" x="9675813" y="4279900"/>
          <p14:tracePt t="14948" x="9675813" y="4305300"/>
          <p14:tracePt t="14958" x="9675813" y="4318000"/>
          <p14:tracePt t="14997" x="9675813" y="4341813"/>
          <p14:tracePt t="15028" x="9675813" y="4354513"/>
          <p14:tracePt t="15057" x="9675813" y="4367213"/>
          <p14:tracePt t="15077" x="9688513" y="4367213"/>
          <p14:tracePt t="15109" x="9701213" y="4367213"/>
          <p14:tracePt t="15118" x="9713913" y="4367213"/>
          <p14:tracePt t="15126" x="9726613" y="4367213"/>
          <p14:tracePt t="15137" x="9739313" y="4367213"/>
          <p14:tracePt t="15147" x="9763125" y="4367213"/>
          <p14:tracePt t="15156" x="9775825" y="4367213"/>
          <p14:tracePt t="15166" x="9813925" y="4367213"/>
          <p14:tracePt t="15176" x="9852025" y="4367213"/>
          <p14:tracePt t="15186" x="9863138" y="4367213"/>
          <p14:tracePt t="15199" x="9901238" y="4367213"/>
          <p14:tracePt t="15206" x="9939338" y="4367213"/>
          <p14:tracePt t="15217" x="9988550" y="4367213"/>
          <p14:tracePt t="15227" x="10026650" y="4367213"/>
          <p14:tracePt t="15236" x="10075863" y="4367213"/>
          <p14:tracePt t="15246" x="10113963" y="4367213"/>
          <p14:tracePt t="15255" x="10139363" y="4367213"/>
          <p14:tracePt t="15265" x="10164763" y="4367213"/>
          <p14:tracePt t="15276" x="10201275" y="4367213"/>
          <p14:tracePt t="15284" x="10226675" y="4367213"/>
          <p14:tracePt t="15296" x="10239375" y="4367213"/>
          <p14:tracePt t="15305" x="10277475" y="4367213"/>
          <p14:tracePt t="15315" x="10301288" y="4367213"/>
          <p14:tracePt t="15325" x="10326688" y="4367213"/>
          <p14:tracePt t="15335" x="10352088" y="4367213"/>
          <p14:tracePt t="15350" x="10390188" y="4379913"/>
          <p14:tracePt t="15356" x="10426700" y="4392613"/>
          <p14:tracePt t="15363" x="10452100" y="4392613"/>
          <p14:tracePt t="15376" x="10477500" y="4392613"/>
          <p14:tracePt t="15384" x="10514013" y="4392613"/>
          <p14:tracePt t="15396" x="10552113" y="4392613"/>
          <p14:tracePt t="15405" x="10564813" y="4392613"/>
          <p14:tracePt t="15415" x="10602913" y="4392613"/>
          <p14:tracePt t="15424" x="10639425" y="4392613"/>
          <p14:tracePt t="15434" x="10652125" y="4392613"/>
          <p14:tracePt t="15443" x="10690225" y="4392613"/>
          <p14:tracePt t="15454" x="10715625" y="4392613"/>
          <p14:tracePt t="15473" x="10739438" y="4405313"/>
          <p14:tracePt t="15483" x="10752138" y="4405313"/>
          <p14:tracePt t="15494" x="10764838" y="4405313"/>
          <p14:tracePt t="15504" x="10790238" y="4405313"/>
          <p14:tracePt t="15513" x="10802938" y="4405313"/>
          <p14:tracePt t="15523" x="10815638" y="4418013"/>
          <p14:tracePt t="15534" x="10839450" y="4430713"/>
          <p14:tracePt t="15544" x="10852150" y="4430713"/>
          <p14:tracePt t="15553" x="10852150" y="4443413"/>
          <p14:tracePt t="15562" x="10864850" y="4443413"/>
          <p14:tracePt t="15573" x="10877550" y="4443413"/>
          <p14:tracePt t="15583" x="10890250" y="4467225"/>
          <p14:tracePt t="15593" x="10915650" y="4492625"/>
          <p14:tracePt t="15602" x="10928350" y="4530725"/>
          <p14:tracePt t="15612" x="10952163" y="4543425"/>
          <p14:tracePt t="15622" x="10964863" y="4554538"/>
          <p14:tracePt t="15632" x="10964863" y="4579938"/>
          <p14:tracePt t="15641" x="10977563" y="4592638"/>
          <p14:tracePt t="15870" x="10964863" y="4592638"/>
          <p14:tracePt t="15891" x="10964863" y="4630738"/>
          <p14:tracePt t="15901" x="10977563" y="4679950"/>
          <p14:tracePt t="15910" x="11028363" y="4730750"/>
          <p14:tracePt t="15920" x="11041063" y="4756150"/>
          <p14:tracePt t="15932" x="11052175" y="4779963"/>
          <p14:tracePt t="15941" x="11064875" y="4792663"/>
          <p14:tracePt t="15953" x="11064875" y="4805363"/>
          <p14:tracePt t="16038" x="11052175" y="4805363"/>
          <p14:tracePt t="16049" x="11041063" y="4805363"/>
          <p14:tracePt t="16059" x="11028363" y="4805363"/>
          <p14:tracePt t="16068" x="11002963" y="4805363"/>
          <p14:tracePt t="16079" x="10977563" y="4805363"/>
          <p14:tracePt t="16089" x="10952163" y="4805363"/>
          <p14:tracePt t="16099" x="10928350" y="4805363"/>
          <p14:tracePt t="16108" x="10915650" y="4805363"/>
          <p14:tracePt t="16118" x="10902950" y="4805363"/>
          <p14:tracePt t="16784" x="10890250" y="4805363"/>
          <p14:tracePt t="16803" x="10877550" y="4805363"/>
          <p14:tracePt t="16822" x="10864850" y="4805363"/>
          <p14:tracePt t="16831" x="10815638" y="4805363"/>
          <p14:tracePt t="16842" x="10777538" y="4805363"/>
          <p14:tracePt t="16852" x="10726738" y="4805363"/>
          <p14:tracePt t="16863" x="10664825" y="4805363"/>
          <p14:tracePt t="16871" x="10577513" y="4805363"/>
          <p14:tracePt t="16882" x="10526713" y="4805363"/>
          <p14:tracePt t="16892" x="10464800" y="4818063"/>
          <p14:tracePt t="16905" x="10414000" y="4818063"/>
          <p14:tracePt t="16913" x="10364788" y="4818063"/>
          <p14:tracePt t="16923" x="10301288" y="4830763"/>
          <p14:tracePt t="16933" x="10264775" y="4830763"/>
          <p14:tracePt t="16942" x="10239375" y="4830763"/>
          <p14:tracePt t="16951" x="10201275" y="4830763"/>
          <p14:tracePt t="16961" x="10164763" y="4830763"/>
          <p14:tracePt t="16972" x="10152063" y="4830763"/>
          <p14:tracePt t="16983" x="10139363" y="4830763"/>
          <p14:tracePt t="16992" x="10113963" y="4830763"/>
          <p14:tracePt t="17012" x="10088563" y="4830763"/>
          <p14:tracePt t="17022" x="10075863" y="4830763"/>
          <p14:tracePt t="17051" x="10052050" y="4805363"/>
          <p14:tracePt t="17061" x="10039350" y="4792663"/>
          <p14:tracePt t="17070" x="10026650" y="4743450"/>
          <p14:tracePt t="17081" x="10013950" y="4667250"/>
          <p14:tracePt t="17091" x="10001250" y="4605338"/>
          <p14:tracePt t="17100" x="9988550" y="4492625"/>
          <p14:tracePt t="17109" x="9963150" y="4379913"/>
          <p14:tracePt t="17120" x="9952038" y="4292600"/>
          <p14:tracePt t="17130" x="9939338" y="4179888"/>
          <p14:tracePt t="17140" x="9913938" y="4105275"/>
          <p14:tracePt t="17149" x="9875838" y="4029075"/>
          <p14:tracePt t="17160" x="9852025" y="3967163"/>
          <p14:tracePt t="17179" x="9826625" y="3905250"/>
          <p14:tracePt t="17180" x="9801225" y="3879850"/>
          <p14:tracePt t="17188" x="9788525" y="3841750"/>
          <p14:tracePt t="17200" x="9763125" y="3792538"/>
          <p14:tracePt t="17209" x="9739313" y="3767138"/>
          <p14:tracePt t="17219" x="9713913" y="3729038"/>
          <p14:tracePt t="17228" x="9701213" y="3703638"/>
          <p14:tracePt t="17239" x="9688513" y="3667125"/>
          <p14:tracePt t="17259" x="9688513" y="3641725"/>
          <p14:tracePt t="17269" x="9688513" y="3616325"/>
          <p14:tracePt t="17279" x="9688513" y="3603625"/>
          <p14:tracePt t="17289" x="9688513" y="3590925"/>
          <p14:tracePt t="17299" x="9688513" y="3579813"/>
          <p14:tracePt t="17338" x="9688513" y="3629025"/>
          <p14:tracePt t="17347" x="9701213" y="3716338"/>
          <p14:tracePt t="17359" x="9713913" y="3803650"/>
          <p14:tracePt t="17368" x="9726613" y="3916363"/>
          <p14:tracePt t="17378" x="9763125" y="4041775"/>
          <p14:tracePt t="17387" x="9775825" y="4179888"/>
          <p14:tracePt t="17398" x="9775825" y="4279900"/>
          <p14:tracePt t="17408" x="9788525" y="4354513"/>
          <p14:tracePt t="17418" x="9788525" y="4418013"/>
          <p14:tracePt t="17426" x="9788525" y="4492625"/>
          <p14:tracePt t="17437" x="9788525" y="4518025"/>
          <p14:tracePt t="17448" x="9788525" y="4554538"/>
          <p14:tracePt t="17458" x="9788525" y="4579938"/>
          <p14:tracePt t="17467" x="9788525" y="4592638"/>
          <p14:tracePt t="17479" x="9788525" y="4605338"/>
          <p14:tracePt t="17487" x="9801225" y="4618038"/>
          <p14:tracePt t="17498" x="9813925" y="4618038"/>
          <p14:tracePt t="17506" x="9826625" y="4618038"/>
          <p14:tracePt t="17521" x="9839325" y="4630738"/>
          <p14:tracePt t="17529" x="9863138" y="4643438"/>
          <p14:tracePt t="17538" x="9926638" y="4643438"/>
          <p14:tracePt t="17547" x="9975850" y="4656138"/>
          <p14:tracePt t="17558" x="10001250" y="4667250"/>
          <p14:tracePt t="17567" x="10075863" y="4667250"/>
          <p14:tracePt t="17576" x="10113963" y="4679950"/>
          <p14:tracePt t="17585" x="10164763" y="4679950"/>
          <p14:tracePt t="17597" x="10264775" y="4692650"/>
          <p14:tracePt t="17606" x="10339388" y="4705350"/>
          <p14:tracePt t="17616" x="10464800" y="4718050"/>
          <p14:tracePt t="17625" x="10552113" y="4718050"/>
          <p14:tracePt t="17637" x="10639425" y="4718050"/>
          <p14:tracePt t="17648" x="10702925" y="4718050"/>
          <p14:tracePt t="17658" x="10777538" y="4718050"/>
          <p14:tracePt t="17665" x="10802938" y="4718050"/>
          <p14:tracePt t="17676" x="10839450" y="4718050"/>
          <p14:tracePt t="17686" x="10877550" y="4718050"/>
          <p14:tracePt t="17695" x="10915650" y="4718050"/>
          <p14:tracePt t="17705" x="10928350" y="4718050"/>
          <p14:tracePt t="17715" x="10964863" y="4718050"/>
          <p14:tracePt t="17725" x="11002963" y="4718050"/>
          <p14:tracePt t="17737" x="11015663" y="4730750"/>
          <p14:tracePt t="17745" x="11041063" y="4730750"/>
          <p14:tracePt t="17755" x="11077575" y="4743450"/>
          <p14:tracePt t="17765" x="11102975" y="4756150"/>
          <p14:tracePt t="17775" x="11115675" y="4756150"/>
          <p14:tracePt t="17786" x="11141075" y="4768850"/>
          <p14:tracePt t="17797" x="11153775" y="4768850"/>
          <p14:tracePt t="17807" x="11164888" y="4768850"/>
          <p14:tracePt t="17814" x="11190288" y="4768850"/>
          <p14:tracePt t="17824" x="11202988" y="4779963"/>
          <p14:tracePt t="17835" x="11215688" y="4779963"/>
          <p14:tracePt t="17844" x="11241088" y="4792663"/>
          <p14:tracePt t="17863" x="11253788" y="4792663"/>
          <p14:tracePt t="17874" x="11266488" y="4792663"/>
          <p14:tracePt t="17884" x="11277600" y="4792663"/>
          <p14:tracePt t="17913" x="11290300" y="4792663"/>
          <p14:tracePt t="17934" x="11303000" y="4792663"/>
          <p14:tracePt t="17943" x="11315700" y="4792663"/>
          <p14:tracePt t="17974" x="11328400" y="4792663"/>
          <p14:tracePt t="18043" x="11341100" y="4792663"/>
          <p14:tracePt t="19669" x="11328400" y="4792663"/>
          <p14:tracePt t="19700" x="11303000" y="4792663"/>
          <p14:tracePt t="19720" x="11290300" y="4792663"/>
          <p14:tracePt t="19749" x="11277600" y="4792663"/>
          <p14:tracePt t="19759" x="11266488" y="4779963"/>
          <p14:tracePt t="19768" x="11253788" y="4779963"/>
          <p14:tracePt t="19779" x="11253788" y="4768850"/>
          <p14:tracePt t="19798" x="11241088" y="4768850"/>
          <p14:tracePt t="19839" x="11228388" y="4768850"/>
          <p14:tracePt t="19868" x="11215688" y="4768850"/>
          <p14:tracePt t="19878" x="11215688" y="4756150"/>
          <p14:tracePt t="19908" x="11202988" y="4743450"/>
          <p14:tracePt t="19919" x="11190288" y="4743450"/>
          <p14:tracePt t="19928" x="11190288" y="4730750"/>
          <p14:tracePt t="19940" x="11177588" y="4730750"/>
          <p14:tracePt t="19958" x="11164888" y="4730750"/>
          <p14:tracePt t="19966" x="11164888" y="4718050"/>
          <p14:tracePt t="19977" x="11153775" y="4718050"/>
          <p14:tracePt t="19989" x="11153775" y="4705350"/>
          <p14:tracePt t="19997" x="11141075" y="4705350"/>
          <p14:tracePt t="20006" x="11141075" y="4692650"/>
          <p14:tracePt t="20017" x="11128375" y="4692650"/>
          <p14:tracePt t="20027" x="11115675" y="4692650"/>
          <p14:tracePt t="20046" x="11115675" y="4679950"/>
          <p14:tracePt t="20056" x="11102975" y="4679950"/>
          <p14:tracePt t="20066" x="11102975" y="4667250"/>
          <p14:tracePt t="20096" x="11090275" y="4667250"/>
          <p14:tracePt t="20106" x="11077575" y="4667250"/>
          <p14:tracePt t="20137" x="11077575" y="4656138"/>
          <p14:tracePt t="20146" x="11064875" y="4656138"/>
          <p14:tracePt t="20204" x="11052175" y="4656138"/>
          <p14:tracePt t="20356" x="11052175" y="4643438"/>
          <p14:tracePt t="20393" x="11041063" y="4630738"/>
          <p14:tracePt t="20418" x="11028363" y="4630738"/>
          <p14:tracePt t="20425" x="11015663" y="4630738"/>
          <p14:tracePt t="20434" x="11015663" y="4618038"/>
          <p14:tracePt t="20860" x="11015663" y="4605338"/>
          <p14:tracePt t="20881" x="11015663" y="4592638"/>
          <p14:tracePt t="20910" x="11015663" y="4567238"/>
          <p14:tracePt t="20919" x="11015663" y="4505325"/>
          <p14:tracePt t="20930" x="11015663" y="4392613"/>
          <p14:tracePt t="20939" x="11015663" y="4267200"/>
          <p14:tracePt t="20949" x="11015663" y="4230688"/>
          <p14:tracePt t="20958" x="11015663" y="4167188"/>
          <p14:tracePt t="20969" x="11015663" y="4129088"/>
          <p14:tracePt t="20979" x="11015663" y="4117975"/>
          <p14:tracePt t="20996" x="11015663" y="4092575"/>
          <p14:tracePt t="21002" x="11015663" y="4079875"/>
          <p14:tracePt t="21018" x="11015663" y="4067175"/>
          <p14:tracePt t="21048" x="11015663" y="4054475"/>
          <p14:tracePt t="21514" x="11002963" y="4054475"/>
          <p14:tracePt t="21564" x="11002963" y="4041775"/>
          <p14:tracePt t="21574" x="11002963" y="4017963"/>
          <p14:tracePt t="21584" x="11002963" y="3967163"/>
          <p14:tracePt t="21595" x="11002963" y="3905250"/>
          <p14:tracePt t="21603" x="11002963" y="3779838"/>
          <p14:tracePt t="21614" x="11002963" y="3692525"/>
          <p14:tracePt t="21625" x="11002963" y="3603625"/>
          <p14:tracePt t="21633" x="11002963" y="3490913"/>
          <p14:tracePt t="21644" x="11002963" y="3441700"/>
          <p14:tracePt t="21655" x="11002963" y="3390900"/>
          <p14:tracePt t="21664" x="11002963" y="3378200"/>
          <p14:tracePt t="21673" x="11002963" y="3367088"/>
          <p14:tracePt t="22616" x="11002963" y="3378200"/>
          <p14:tracePt t="22625" x="11015663" y="3378200"/>
          <p14:tracePt t="22635" x="11028363" y="3390900"/>
          <p14:tracePt t="22645" x="11028363" y="3416300"/>
          <p14:tracePt t="22655" x="11028363" y="3429000"/>
          <p14:tracePt t="22665" x="11041063" y="3454400"/>
          <p14:tracePt t="22674" x="11064875" y="3490913"/>
          <p14:tracePt t="22685" x="11077575" y="3529013"/>
          <p14:tracePt t="22695" x="11090275" y="3541713"/>
          <p14:tracePt t="22705" x="11102975" y="3579813"/>
          <p14:tracePt t="22714" x="11115675" y="3616325"/>
          <p14:tracePt t="22727" x="11115675" y="3654425"/>
          <p14:tracePt t="22737" x="11115675" y="3667125"/>
          <p14:tracePt t="22746" x="11115675" y="3692525"/>
          <p14:tracePt t="22754" x="11115675" y="3716338"/>
          <p14:tracePt t="22764" x="11115675" y="3729038"/>
          <p14:tracePt t="22774" x="11115675" y="3767138"/>
          <p14:tracePt t="22784" x="11115675" y="3803650"/>
          <p14:tracePt t="22793" x="11115675" y="3841750"/>
          <p14:tracePt t="22804" x="11115675" y="3879850"/>
          <p14:tracePt t="22815" x="11115675" y="3905250"/>
          <p14:tracePt t="22825" x="11115675" y="3929063"/>
          <p14:tracePt t="22833" x="11115675" y="3954463"/>
          <p14:tracePt t="22844" x="11115675" y="3992563"/>
          <p14:tracePt t="22854" x="11115675" y="4005263"/>
          <p14:tracePt t="22864" x="11115675" y="4029075"/>
          <p14:tracePt t="22874" x="11115675" y="4054475"/>
          <p14:tracePt t="22895" x="11115675" y="4079875"/>
          <p14:tracePt t="22904" x="11115675" y="4092575"/>
          <p14:tracePt t="22925" x="11115675" y="4105275"/>
          <p14:tracePt t="22933" x="11115675" y="4117975"/>
          <p14:tracePt t="22963" x="11115675" y="4129088"/>
          <p14:tracePt t="23026" x="11115675" y="4141788"/>
          <p14:tracePt t="23043" x="11115675" y="4154488"/>
          <p14:tracePt t="23093" x="11115675" y="4167188"/>
          <p14:tracePt t="23121" x="11115675" y="4192588"/>
          <p14:tracePt t="23171" x="11115675" y="4205288"/>
          <p14:tracePt t="23201" x="11115675" y="4217988"/>
          <p14:tracePt t="23222" x="11115675" y="4230688"/>
          <p14:tracePt t="23649" x="11115675" y="4241800"/>
          <p14:tracePt t="23658" x="11115675" y="4267200"/>
          <p14:tracePt t="23666" x="11115675" y="4279900"/>
          <p14:tracePt t="23678" x="11115675" y="4292600"/>
          <p14:tracePt t="23687" x="11115675" y="4318000"/>
          <p14:tracePt t="23697" x="11115675" y="4330700"/>
          <p14:tracePt t="23706" x="11115675" y="4341813"/>
          <p14:tracePt t="23729" x="11115675" y="4354513"/>
          <p14:tracePt t="23736" x="11115675" y="4367213"/>
          <p14:tracePt t="23748" x="11115675" y="4379913"/>
          <p14:tracePt t="23757" x="11115675" y="4392613"/>
          <p14:tracePt t="23767" x="11115675" y="4405313"/>
          <p14:tracePt t="23796" x="11102975" y="4418013"/>
          <p14:tracePt t="23806" x="11090275" y="4443413"/>
          <p14:tracePt t="23825" x="11090275" y="4454525"/>
          <p14:tracePt t="23836" x="11090275" y="4467225"/>
          <p14:tracePt t="23846" x="11090275" y="4479925"/>
          <p14:tracePt t="23864" x="11090275" y="4505325"/>
          <p14:tracePt t="23875" x="11090275" y="4518025"/>
          <p14:tracePt t="23895" x="11090275" y="4530725"/>
          <p14:tracePt t="23905" x="11090275" y="4543425"/>
          <p14:tracePt t="23938" x="11090275" y="4554538"/>
          <p14:tracePt t="23957" x="11077575" y="4554538"/>
          <p14:tracePt t="24214" x="11064875" y="4554538"/>
          <p14:tracePt t="24226" x="11052175" y="4554538"/>
          <p14:tracePt t="24263" x="11041063" y="4554538"/>
          <p14:tracePt t="25344" x="11041063" y="4567238"/>
          <p14:tracePt t="25427" x="11041063" y="4579938"/>
          <p14:tracePt t="25848" x="11041063" y="4567238"/>
          <p14:tracePt t="25869" x="11041063" y="4554538"/>
          <p14:tracePt t="25920" x="11041063" y="4543425"/>
          <p14:tracePt t="25950" x="11041063" y="4530725"/>
          <p14:tracePt t="25989" x="11041063" y="4518025"/>
          <p14:tracePt t="26007" x="11041063" y="4505325"/>
          <p14:tracePt t="26018" x="11041063" y="4492625"/>
          <p14:tracePt t="26037" x="11041063" y="4479925"/>
          <p14:tracePt t="26047" x="11041063" y="4467225"/>
          <p14:tracePt t="26059" x="11028363" y="4467225"/>
          <p14:tracePt t="26069" x="11015663" y="4454525"/>
          <p14:tracePt t="26117" x="11015663" y="4443413"/>
          <p14:tracePt t="26375" x="11015663" y="4430713"/>
          <p14:tracePt t="26396" x="11015663" y="4418013"/>
          <p14:tracePt t="26415" x="11028363" y="4392613"/>
          <p14:tracePt t="26425" x="11052175" y="4354513"/>
          <p14:tracePt t="26434" x="11090275" y="4318000"/>
          <p14:tracePt t="26444" x="11115675" y="4267200"/>
          <p14:tracePt t="26454" x="11128375" y="4230688"/>
          <p14:tracePt t="26465" x="11141075" y="4192588"/>
          <p14:tracePt t="26474" x="11153775" y="4167188"/>
          <p14:tracePt t="26483" x="11153775" y="4141788"/>
          <p14:tracePt t="26494" x="11153775" y="4117975"/>
          <p14:tracePt t="26504" x="11153775" y="4105275"/>
          <p14:tracePt t="26514" x="11153775" y="4079875"/>
          <p14:tracePt t="26523" x="11153775" y="4067175"/>
          <p14:tracePt t="26544" x="11141075" y="4054475"/>
          <p14:tracePt t="26553" x="11128375" y="4041775"/>
          <p14:tracePt t="26566" x="11128375" y="4029075"/>
          <p14:tracePt t="26575" x="11115675" y="4029075"/>
          <p14:tracePt t="26584" x="11115675" y="4005263"/>
          <p14:tracePt t="26594" x="11102975" y="4005263"/>
          <p14:tracePt t="26602" x="11090275" y="3992563"/>
          <p14:tracePt t="26623" x="11077575" y="3992563"/>
          <p14:tracePt t="26632" x="11052175" y="3992563"/>
          <p14:tracePt t="26643" x="11041063" y="3979863"/>
          <p14:tracePt t="26666" x="11015663" y="3967163"/>
          <p14:tracePt t="26674" x="11002963" y="3967163"/>
          <p14:tracePt t="26681" x="11002963" y="3954463"/>
          <p14:tracePt t="26703" x="10990263" y="3941763"/>
          <p14:tracePt t="26721" x="10977563" y="3941763"/>
          <p14:tracePt t="26732" x="10964863" y="3941763"/>
          <p14:tracePt t="27407" x="10964863" y="3929063"/>
          <p14:tracePt t="27435" x="10964863" y="3916363"/>
          <p14:tracePt t="27486" x="10964863" y="3905250"/>
          <p14:tracePt t="27507" x="10964863" y="3892550"/>
          <p14:tracePt t="27537" x="10964863" y="3879850"/>
          <p14:tracePt t="29271" x="10952163" y="3879850"/>
          <p14:tracePt t="30451" x="10939463" y="3879850"/>
          <p14:tracePt t="30511" x="10939463" y="3892550"/>
          <p14:tracePt t="30521" x="10939463" y="3916363"/>
          <p14:tracePt t="30531" x="10939463" y="3929063"/>
          <p14:tracePt t="30542" x="10939463" y="3967163"/>
          <p14:tracePt t="30552" x="10939463" y="4017963"/>
          <p14:tracePt t="30562" x="10939463" y="4029075"/>
          <p14:tracePt t="30570" x="10939463" y="4067175"/>
          <p14:tracePt t="30580" x="10939463" y="4105275"/>
          <p14:tracePt t="30591" x="10939463" y="4154488"/>
          <p14:tracePt t="30600" x="10939463" y="4179888"/>
          <p14:tracePt t="30610" x="10939463" y="4205288"/>
          <p14:tracePt t="30620" x="10939463" y="4241800"/>
          <p14:tracePt t="30631" x="10939463" y="4254500"/>
          <p14:tracePt t="30642" x="10939463" y="4267200"/>
          <p14:tracePt t="30650" x="10939463" y="4292600"/>
          <p14:tracePt t="30670" x="10939463" y="4305300"/>
          <p14:tracePt t="30679" x="10939463" y="4318000"/>
          <p14:tracePt t="30689" x="10939463" y="4330700"/>
          <p14:tracePt t="30753" x="10939463" y="4341813"/>
          <p14:tracePt t="30770" x="10939463" y="4354513"/>
          <p14:tracePt t="30780" x="10939463" y="4367213"/>
          <p14:tracePt t="30799" x="10939463" y="4405313"/>
          <p14:tracePt t="30810" x="10939463" y="4418013"/>
          <p14:tracePt t="30819" x="10939463" y="4443413"/>
          <p14:tracePt t="30834" x="10939463" y="4467225"/>
          <p14:tracePt t="30848" x="10939463" y="4479925"/>
          <p14:tracePt t="30857" x="10939463" y="4492625"/>
          <p14:tracePt t="30868" x="10939463" y="4505325"/>
          <p14:tracePt t="30888" x="10939463" y="4530725"/>
          <p14:tracePt t="30897" x="10939463" y="4543425"/>
          <p14:tracePt t="30937" x="10939463" y="4554538"/>
          <p14:tracePt t="30957" x="10939463" y="4567238"/>
          <p14:tracePt t="31007" x="10939463" y="4579938"/>
          <p14:tracePt t="31037" x="10939463" y="4592638"/>
          <p14:tracePt t="31345" x="10928350" y="4592638"/>
          <p14:tracePt t="31444" x="10928350" y="4579938"/>
          <p14:tracePt t="31453" x="10928350" y="4554538"/>
          <p14:tracePt t="31465" x="10939463" y="4530725"/>
          <p14:tracePt t="31475" x="10939463" y="4518025"/>
          <p14:tracePt t="31486" x="10952163" y="4505325"/>
          <p14:tracePt t="31493" x="10952163" y="4479925"/>
          <p14:tracePt t="31504" x="10952163" y="4467225"/>
          <p14:tracePt t="31515" x="10952163" y="4454525"/>
          <p14:tracePt t="31524" x="10952163" y="4430713"/>
          <p14:tracePt t="31542" x="10952163" y="4405313"/>
          <p14:tracePt t="31552" x="10952163" y="4379913"/>
          <p14:tracePt t="31571" x="10952163" y="4367213"/>
          <p14:tracePt t="31583" x="10952163" y="4354513"/>
          <p14:tracePt t="31594" x="10952163" y="4341813"/>
          <p14:tracePt t="31613" x="10952163" y="4330700"/>
          <p14:tracePt t="31643" x="10952163" y="4318000"/>
          <p14:tracePt t="31760" x="10939463" y="4318000"/>
          <p14:tracePt t="31821" x="10939463" y="4305300"/>
          <p14:tracePt t="31844" x="10939463" y="4292600"/>
          <p14:tracePt t="31851" x="10939463" y="4267200"/>
          <p14:tracePt t="31860" x="10952163" y="4192588"/>
          <p14:tracePt t="31870" x="10977563" y="4141788"/>
          <p14:tracePt t="31879" x="10990263" y="4067175"/>
          <p14:tracePt t="31889" x="11002963" y="4017963"/>
          <p14:tracePt t="31900" x="11002963" y="3979863"/>
          <p14:tracePt t="31910" x="11002963" y="3941763"/>
          <p14:tracePt t="31920" x="11002963" y="3929063"/>
          <p14:tracePt t="31928" x="11002963" y="3916363"/>
          <p14:tracePt t="31939" x="11002963" y="3905250"/>
          <p14:tracePt t="31959" x="11002963" y="3892550"/>
          <p14:tracePt t="31985" x="11002963" y="3879850"/>
          <p14:tracePt t="32029" x="11002963" y="3867150"/>
          <p14:tracePt t="34726" x="11002963" y="3879850"/>
          <p14:tracePt t="34739" x="11002963" y="3905250"/>
          <p14:tracePt t="34746" x="11002963" y="3929063"/>
          <p14:tracePt t="34758" x="11002963" y="3954463"/>
          <p14:tracePt t="34766" x="11002963" y="3979863"/>
          <p14:tracePt t="34776" x="11002963" y="4005263"/>
          <p14:tracePt t="34785" x="11002963" y="4041775"/>
          <p14:tracePt t="34797" x="11002963" y="4067175"/>
          <p14:tracePt t="34807" x="11002963" y="4117975"/>
          <p14:tracePt t="34817" x="11002963" y="4179888"/>
          <p14:tracePt t="34825" x="11002963" y="4254500"/>
          <p14:tracePt t="34836" x="11002963" y="4354513"/>
          <p14:tracePt t="34845" x="11002963" y="4443413"/>
          <p14:tracePt t="34855" x="11002963" y="4505325"/>
          <p14:tracePt t="34865" x="11002963" y="4579938"/>
          <p14:tracePt t="34875" x="11002963" y="4643438"/>
          <p14:tracePt t="34886" x="11002963" y="4679950"/>
          <p14:tracePt t="34895" x="11002963" y="4705350"/>
          <p14:tracePt t="34904" x="11002963" y="4730750"/>
          <p14:tracePt t="34915" x="11002963" y="4756150"/>
          <p14:tracePt t="34935" x="11002963" y="4768850"/>
          <p14:tracePt t="34944" x="11002963" y="4779963"/>
          <p14:tracePt t="34964" x="11002963" y="4792663"/>
          <p14:tracePt t="35014" x="11002963" y="4805363"/>
          <p14:tracePt t="35104" x="11002963" y="4818063"/>
          <p14:tracePt t="35292" x="11002963" y="4805363"/>
          <p14:tracePt t="35312" x="11002963" y="4779963"/>
          <p14:tracePt t="35322" x="11002963" y="4756150"/>
          <p14:tracePt t="35331" x="11002963" y="4743450"/>
          <p14:tracePt t="35341" x="11002963" y="4730750"/>
          <p14:tracePt t="35352" x="11002963" y="4718050"/>
          <p14:tracePt t="35362" x="11002963" y="4692650"/>
          <p14:tracePt t="35376" x="11002963" y="4667250"/>
          <p14:tracePt t="35382" x="11002963" y="4630738"/>
          <p14:tracePt t="35391" x="11002963" y="4618038"/>
          <p14:tracePt t="35402" x="11002963" y="4605338"/>
          <p14:tracePt t="35411" x="11002963" y="4592638"/>
          <p14:tracePt t="35420" x="11002963" y="4579938"/>
          <p14:tracePt t="35431" x="11002963" y="4567238"/>
          <p14:tracePt t="35441" x="11002963" y="4554538"/>
          <p14:tracePt t="35460" x="11002963" y="4543425"/>
          <p14:tracePt t="35471" x="11002963" y="4530725"/>
          <p14:tracePt t="35480" x="11002963" y="4518025"/>
          <p14:tracePt t="35501" x="11002963" y="4505325"/>
          <p14:tracePt t="35510" x="11002963" y="4492625"/>
          <p14:tracePt t="35530" x="11002963" y="4479925"/>
          <p14:tracePt t="35539" x="11002963" y="4467225"/>
          <p14:tracePt t="35552" x="11002963" y="4454525"/>
          <p14:tracePt t="35569" x="11002963" y="4430713"/>
          <p14:tracePt t="35603" x="11002963" y="4418013"/>
          <p14:tracePt t="35926" x="11002963" y="4405313"/>
          <p14:tracePt t="35936" x="11002963" y="4392613"/>
          <p14:tracePt t="35946" x="11015663" y="4379913"/>
          <p14:tracePt t="35956" x="11028363" y="4341813"/>
          <p14:tracePt t="35968" x="11028363" y="4292600"/>
          <p14:tracePt t="35977" x="11028363" y="4254500"/>
          <p14:tracePt t="35988" x="11028363" y="4217988"/>
          <p14:tracePt t="35996" x="11028363" y="4192588"/>
          <p14:tracePt t="36006" x="11028363" y="4167188"/>
          <p14:tracePt t="36016" x="11028363" y="4141788"/>
          <p14:tracePt t="36036" x="11028363" y="4117975"/>
          <p14:tracePt t="36046" x="11028363" y="4105275"/>
          <p14:tracePt t="36066" x="11028363" y="4092575"/>
          <p14:tracePt t="36075" x="11028363" y="4079875"/>
          <p14:tracePt t="36117" x="11028363" y="4067175"/>
          <p14:tracePt t="36135" x="11028363" y="4054475"/>
          <p14:tracePt t="36165" x="11028363" y="4041775"/>
          <p14:tracePt t="36205" x="11028363" y="4029075"/>
          <p14:tracePt t="36293" x="11028363" y="4017963"/>
          <p14:tracePt t="36314" x="11028363" y="4005263"/>
          <p14:tracePt t="36364" x="11028363" y="3992563"/>
          <p14:tracePt t="36395" x="11028363" y="3979863"/>
          <p14:tracePt t="37276" x="11028363" y="3967163"/>
          <p14:tracePt t="37326" x="11028363" y="3954463"/>
          <p14:tracePt t="37336" x="11028363" y="3941763"/>
          <p14:tracePt t="37355" x="11028363" y="3929063"/>
          <p14:tracePt t="37364" x="11028363" y="3916363"/>
          <p14:tracePt t="37375" x="11028363" y="3905250"/>
          <p14:tracePt t="37425" x="11028363" y="3892550"/>
          <p14:tracePt t="37672" x="11028363" y="3879850"/>
          <p14:tracePt t="37693" x="11028363" y="3867150"/>
          <p14:tracePt t="37714" x="11028363" y="3854450"/>
          <p14:tracePt t="37723" x="11028363" y="3841750"/>
          <p14:tracePt t="37737" x="11015663" y="3841750"/>
          <p14:tracePt t="37742" x="11015663" y="3816350"/>
          <p14:tracePt t="37762" x="11015663" y="3803650"/>
          <p14:tracePt t="37782" x="11015663" y="3792538"/>
          <p14:tracePt t="37822" x="11015663" y="3767138"/>
          <p14:tracePt t="37842" x="11015663" y="3754438"/>
          <p14:tracePt t="37853" x="11015663" y="3741738"/>
          <p14:tracePt t="37862" x="11015663" y="3729038"/>
          <p14:tracePt t="37881" x="11015663" y="3716338"/>
          <p14:tracePt t="37892" x="11015663" y="3703638"/>
          <p14:tracePt t="37902" x="11015663" y="3692525"/>
          <p14:tracePt t="37910" x="11015663" y="3679825"/>
          <p14:tracePt t="37921" x="11015663" y="3641725"/>
          <p14:tracePt t="37932" x="11015663" y="3629025"/>
          <p14:tracePt t="37940" x="11015663" y="3590925"/>
          <p14:tracePt t="37949" x="11015663" y="3554413"/>
          <p14:tracePt t="37970" x="11015663" y="3529013"/>
          <p14:tracePt t="37980" x="11015663" y="3503613"/>
          <p14:tracePt t="38011" x="11015663" y="3490913"/>
          <p14:tracePt t="38030" x="11015663" y="3479800"/>
          <p14:tracePt t="38576" x="11002963" y="3479800"/>
          <p14:tracePt t="41463" x="11002963" y="3503613"/>
          <p14:tracePt t="41475" x="11002963" y="3554413"/>
          <p14:tracePt t="41482" x="11002963" y="3641725"/>
          <p14:tracePt t="41492" x="11002963" y="3703638"/>
          <p14:tracePt t="41502" x="11015663" y="3754438"/>
          <p14:tracePt t="41511" x="11028363" y="3829050"/>
          <p14:tracePt t="41522" x="11028363" y="3879850"/>
          <p14:tracePt t="41531" x="11028363" y="3916363"/>
          <p14:tracePt t="41540" x="11041063" y="3954463"/>
          <p14:tracePt t="41551" x="11052175" y="4005263"/>
          <p14:tracePt t="41561" x="11052175" y="4017963"/>
          <p14:tracePt t="41573" x="11052175" y="4029075"/>
          <p14:tracePt t="41592" x="11052175" y="4041775"/>
          <p14:tracePt t="42127" x="11052175" y="4029075"/>
          <p14:tracePt t="42136" x="11052175" y="4005263"/>
          <p14:tracePt t="42147" x="11052175" y="3992563"/>
          <p14:tracePt t="42157" x="11052175" y="3979863"/>
          <p14:tracePt t="42166" x="11052175" y="3967163"/>
          <p14:tracePt t="42186" x="11052175" y="3954463"/>
          <p14:tracePt t="42195" x="11052175" y="3941763"/>
          <p14:tracePt t="42206" x="11052175" y="3929063"/>
          <p14:tracePt t="42226" x="11052175" y="3916363"/>
          <p14:tracePt t="42256" x="11052175" y="3905250"/>
          <p14:tracePt t="42277" x="11052175" y="3892550"/>
          <p14:tracePt t="44557" x="11052175" y="3879850"/>
          <p14:tracePt t="44576" x="11052175" y="3867150"/>
          <p14:tracePt t="44587" x="11041063" y="3867150"/>
          <p14:tracePt t="44596" x="11002963" y="3854450"/>
          <p14:tracePt t="44607" x="10902950" y="3854450"/>
          <p14:tracePt t="44616" x="10390188" y="3841750"/>
          <p14:tracePt t="44626" x="9263063" y="3803650"/>
          <p14:tracePt t="44636" x="8186738" y="3803650"/>
          <p14:tracePt t="44646" x="7010400" y="3803650"/>
          <p14:tracePt t="44661" x="6234113" y="3803650"/>
          <p14:tracePt t="44666" x="5619750" y="3816350"/>
          <p14:tracePt t="44677" x="5181600" y="3816350"/>
          <p14:tracePt t="44686" x="4945063" y="3816350"/>
          <p14:tracePt t="44694" x="4756150" y="3816350"/>
          <p14:tracePt t="44706" x="4619625" y="3803650"/>
          <p14:tracePt t="44716" x="4530725" y="3779838"/>
          <p14:tracePt t="44725" x="4456113" y="3754438"/>
          <p14:tracePt t="44736" x="4430713" y="3741738"/>
          <p14:tracePt t="44745" x="4406900" y="3716338"/>
          <p14:tracePt t="44755" x="4394200" y="3716338"/>
          <p14:tracePt t="44923" x="4394200" y="3703638"/>
          <p14:tracePt t="44953" x="4394200" y="3692525"/>
          <p14:tracePt t="44983" x="4406900" y="3679825"/>
          <p14:tracePt t="44993" x="4481513" y="3590925"/>
          <p14:tracePt t="45003" x="4556125" y="3467100"/>
          <p14:tracePt t="45013" x="4630738" y="3403600"/>
          <p14:tracePt t="45024" x="4732338" y="3303588"/>
          <p14:tracePt t="45034" x="4868863" y="3203575"/>
          <p14:tracePt t="45042" x="4994275" y="3103563"/>
          <p14:tracePt t="45053" x="5132388" y="3028950"/>
          <p14:tracePt t="45063" x="5245100" y="2990850"/>
          <p14:tracePt t="45073" x="5319713" y="2952750"/>
          <p14:tracePt t="45087" x="5370513" y="2941638"/>
          <p14:tracePt t="45094" x="5383213" y="2941638"/>
          <p14:tracePt t="45105" x="5419725" y="2941638"/>
          <p14:tracePt t="45114" x="5457825" y="2941638"/>
          <p14:tracePt t="45132" x="5483225" y="2941638"/>
          <p14:tracePt t="45142" x="5507038" y="2941638"/>
          <p14:tracePt t="45161" x="5519738" y="2941638"/>
          <p14:tracePt t="45172" x="5532438" y="2941638"/>
          <p14:tracePt t="45182" x="5545138" y="2941638"/>
          <p14:tracePt t="45191" x="5557838" y="2952750"/>
          <p14:tracePt t="45202" x="5595938" y="2965450"/>
          <p14:tracePt t="45211" x="5619750" y="2965450"/>
          <p14:tracePt t="45221" x="5645150" y="2978150"/>
          <p14:tracePt t="45233" x="5683250" y="2978150"/>
          <p14:tracePt t="45244" x="5695950" y="2978150"/>
          <p14:tracePt t="45252" x="5708650" y="2990850"/>
          <p14:tracePt t="45262" x="5732463" y="2990850"/>
          <p14:tracePt t="45271" x="5757863" y="2990850"/>
          <p14:tracePt t="45281" x="5808663" y="2990850"/>
          <p14:tracePt t="45291" x="5870575" y="2990850"/>
          <p14:tracePt t="45301" x="5932488" y="2978150"/>
          <p14:tracePt t="45310" x="5983288" y="2965450"/>
          <p14:tracePt t="45321" x="6021388" y="2965450"/>
          <p14:tracePt t="45331" x="6070600" y="2965450"/>
          <p14:tracePt t="45340" x="6121400" y="2965450"/>
          <p14:tracePt t="45352" x="6170613" y="2965450"/>
          <p14:tracePt t="45364" x="6234113" y="2965450"/>
          <p14:tracePt t="45370" x="6283325" y="2965450"/>
          <p14:tracePt t="45382" x="6334125" y="2965450"/>
          <p14:tracePt t="45392" x="6408738" y="2978150"/>
          <p14:tracePt t="45401" x="6483350" y="2990850"/>
          <p14:tracePt t="45410" x="6546850" y="2990850"/>
          <p14:tracePt t="45420" x="6596063" y="2990850"/>
          <p14:tracePt t="45429" x="6646863" y="2990850"/>
          <p14:tracePt t="45440" x="6659563" y="2990850"/>
          <p14:tracePt t="45449" x="6696075" y="2990850"/>
          <p14:tracePt t="45460" x="6734175" y="2990850"/>
          <p14:tracePt t="45469" x="6759575" y="2978150"/>
          <p14:tracePt t="45479" x="6772275" y="2978150"/>
          <p14:tracePt t="45491" x="6797675" y="2978150"/>
          <p14:tracePt t="45501" x="6808788" y="2978150"/>
          <p14:tracePt t="45514" x="6821488" y="2965450"/>
          <p14:tracePt t="45520" x="6834188" y="2952750"/>
          <p14:tracePt t="45529" x="6846888" y="2952750"/>
          <p14:tracePt t="45540" x="6859588" y="2941638"/>
          <p14:tracePt t="45548" x="6872288" y="2941638"/>
          <p14:tracePt t="45558" x="6884988" y="2941638"/>
          <p14:tracePt t="45569" x="6897688" y="2941638"/>
          <p14:tracePt t="45578" x="6910388" y="2928938"/>
          <p14:tracePt t="45599" x="6921500" y="2928938"/>
          <p14:tracePt t="45607" x="6934200" y="2928938"/>
          <p14:tracePt t="45637" x="6946900" y="2928938"/>
          <p14:tracePt t="45658" x="6959600" y="2928938"/>
          <p14:tracePt t="45986" x="6959600" y="2916238"/>
          <p14:tracePt t="45995" x="6910388" y="2916238"/>
          <p14:tracePt t="46005" x="6821488" y="2916238"/>
          <p14:tracePt t="46017" x="6721475" y="2916238"/>
          <p14:tracePt t="46024" x="6521450" y="2916238"/>
          <p14:tracePt t="46035" x="6234113" y="2916238"/>
          <p14:tracePt t="46044" x="5821363" y="2952750"/>
          <p14:tracePt t="46055" x="5119688" y="3016250"/>
          <p14:tracePt t="46065" x="4356100" y="3128963"/>
          <p14:tracePt t="46074" x="3505200" y="3254375"/>
          <p14:tracePt t="46084" x="2778125" y="3416300"/>
          <p14:tracePt t="46097" x="2178050" y="3529013"/>
          <p14:tracePt t="46106" x="1627188" y="3629025"/>
          <p14:tracePt t="46116" x="1163638" y="3741738"/>
          <p14:tracePt t="46124" x="863600" y="3803650"/>
          <p14:tracePt t="46134" x="688975" y="3816350"/>
          <p14:tracePt t="46144" x="525463" y="3816350"/>
          <p14:tracePt t="46154" x="438150" y="3816350"/>
          <p14:tracePt t="46164" x="363538" y="3816350"/>
          <p14:tracePt t="46173" x="350838" y="3816350"/>
          <p14:tracePt t="46185" x="338138" y="3816350"/>
          <p14:tracePt t="46372" x="338138" y="3803650"/>
          <p14:tracePt t="46382" x="363538" y="3792538"/>
          <p14:tracePt t="46393" x="412750" y="3741738"/>
          <p14:tracePt t="46403" x="463550" y="3692525"/>
          <p14:tracePt t="46413" x="550863" y="3616325"/>
          <p14:tracePt t="46423" x="663575" y="3529013"/>
          <p14:tracePt t="46434" x="763588" y="3467100"/>
          <p14:tracePt t="46442" x="901700" y="3403600"/>
          <p14:tracePt t="46452" x="1050925" y="3367088"/>
          <p14:tracePt t="46462" x="1176338" y="3354388"/>
          <p14:tracePt t="46471" x="1327150" y="3354388"/>
          <p14:tracePt t="46481" x="1452563" y="3354388"/>
          <p14:tracePt t="46491" x="1601788" y="3354388"/>
          <p14:tracePt t="46501" x="1814513" y="3354388"/>
          <p14:tracePt t="46511" x="1965325" y="3354388"/>
          <p14:tracePt t="46521" x="2139950" y="3378200"/>
          <p14:tracePt t="46530" x="2290763" y="3378200"/>
          <p14:tracePt t="46541" x="2403475" y="3390900"/>
          <p14:tracePt t="46552" x="2490788" y="3403600"/>
          <p14:tracePt t="46561" x="2554288" y="3403600"/>
          <p14:tracePt t="46573" x="2628900" y="3416300"/>
          <p14:tracePt t="46582" x="2667000" y="3416300"/>
          <p14:tracePt t="46595" x="2690813" y="3416300"/>
          <p14:tracePt t="46601" x="2741613" y="3416300"/>
          <p14:tracePt t="46610" x="2767013" y="3416300"/>
          <p14:tracePt t="46620" x="2803525" y="3416300"/>
          <p14:tracePt t="46630" x="2816225" y="3416300"/>
          <p14:tracePt t="46640" x="2841625" y="3416300"/>
          <p14:tracePt t="46649" x="2867025" y="3416300"/>
          <p14:tracePt t="46660" x="2879725" y="3416300"/>
          <p14:tracePt t="46670" x="2890838" y="3416300"/>
          <p14:tracePt t="46679" x="2903538" y="3416300"/>
          <p14:tracePt t="46690" x="2928938" y="3403600"/>
          <p14:tracePt t="46710" x="2954338" y="3403600"/>
          <p14:tracePt t="46721" x="2979738" y="3403600"/>
          <p14:tracePt t="46740" x="3003550" y="3403600"/>
          <p14:tracePt t="46749" x="3028950" y="3390900"/>
          <p14:tracePt t="46770" x="3067050" y="3390900"/>
          <p14:tracePt t="46779" x="3103563" y="3390900"/>
          <p14:tracePt t="46790" x="3116263" y="3378200"/>
          <p14:tracePt t="46798" x="3141663" y="3378200"/>
          <p14:tracePt t="46809" x="3167063" y="3378200"/>
          <p14:tracePt t="46821" x="3192463" y="3378200"/>
          <p14:tracePt t="46829" x="3216275" y="3378200"/>
          <p14:tracePt t="46839" x="3228975" y="3378200"/>
          <p14:tracePt t="46848" x="3241675" y="3378200"/>
          <p14:tracePt t="46858" x="3267075" y="3378200"/>
          <p14:tracePt t="46869" x="3279775" y="3378200"/>
          <p14:tracePt t="46887" x="3292475" y="3378200"/>
          <p14:tracePt t="46908" x="3305175" y="3378200"/>
          <p14:tracePt t="46928" x="3305175" y="3367088"/>
          <p14:tracePt t="46939" x="3317875" y="3367088"/>
          <p14:tracePt t="46949" x="3328988" y="3367088"/>
          <p14:tracePt t="47236" x="3328988" y="3354388"/>
          <p14:tracePt t="47245" x="3354388" y="3354388"/>
          <p14:tracePt t="47255" x="3405188" y="3341688"/>
          <p14:tracePt t="47266" x="3454400" y="3341688"/>
          <p14:tracePt t="47276" x="3517900" y="3341688"/>
          <p14:tracePt t="47287" x="3605213" y="3316288"/>
          <p14:tracePt t="47298" x="3705225" y="3303588"/>
          <p14:tracePt t="47305" x="3805238" y="3303588"/>
          <p14:tracePt t="47315" x="3879850" y="3290888"/>
          <p14:tracePt t="47324" x="3943350" y="3278188"/>
          <p14:tracePt t="47334" x="4017963" y="3278188"/>
          <p14:tracePt t="47344" x="4043363" y="3278188"/>
          <p14:tracePt t="47354" x="4081463" y="3278188"/>
          <p14:tracePt t="47364" x="4117975" y="3278188"/>
          <p14:tracePt t="47384" x="4130675" y="3278188"/>
          <p14:tracePt t="47910" x="4143375" y="3278188"/>
          <p14:tracePt t="47919" x="4168775" y="3278188"/>
          <p14:tracePt t="47940" x="4192588" y="3290888"/>
          <p14:tracePt t="47950" x="4205288" y="3290888"/>
          <p14:tracePt t="47961" x="4217988" y="3303588"/>
          <p14:tracePt t="47973" x="4230688" y="3303588"/>
          <p14:tracePt t="47981" x="4243388" y="3303588"/>
          <p14:tracePt t="48009" x="4256088" y="3316288"/>
          <p14:tracePt t="48020" x="4268788" y="3316288"/>
          <p14:tracePt t="48039" x="4281488" y="3316288"/>
          <p14:tracePt t="48892" x="4294188" y="3316288"/>
          <p14:tracePt t="48903" x="4305300" y="3316288"/>
          <p14:tracePt t="48911" x="4305300" y="3328988"/>
          <p14:tracePt t="48922" x="4330700" y="3328988"/>
          <p14:tracePt t="48932" x="4381500" y="3341688"/>
          <p14:tracePt t="48942" x="4494213" y="3367088"/>
          <p14:tracePt t="48952" x="4606925" y="3403600"/>
          <p14:tracePt t="48963" x="4719638" y="3416300"/>
          <p14:tracePt t="48971" x="4832350" y="3429000"/>
          <p14:tracePt t="48981" x="4956175" y="3441700"/>
          <p14:tracePt t="48991" x="5068888" y="3479800"/>
          <p14:tracePt t="49000" x="5181600" y="3479800"/>
          <p14:tracePt t="49011" x="5270500" y="3490913"/>
          <p14:tracePt t="49021" x="5383213" y="3516313"/>
          <p14:tracePt t="49030" x="5432425" y="3516313"/>
          <p14:tracePt t="49040" x="5507038" y="3516313"/>
          <p14:tracePt t="49050" x="5557838" y="3516313"/>
          <p14:tracePt t="49061" x="5607050" y="3516313"/>
          <p14:tracePt t="49075" x="5645150" y="3516313"/>
          <p14:tracePt t="49082" x="5657850" y="3516313"/>
          <p14:tracePt t="49091" x="5695950" y="3516313"/>
          <p14:tracePt t="49104" x="5732463" y="3516313"/>
          <p14:tracePt t="49120" x="5757863" y="3516313"/>
          <p14:tracePt t="49130" x="5770563" y="3516313"/>
          <p14:tracePt t="49140" x="5783263" y="3516313"/>
          <p14:tracePt t="49149" x="5808663" y="3516313"/>
          <p14:tracePt t="49160" x="5821363" y="3516313"/>
          <p14:tracePt t="49169" x="5832475" y="3516313"/>
          <p14:tracePt t="49179" x="5857875" y="3516313"/>
          <p14:tracePt t="49190" x="5870575" y="3516313"/>
          <p14:tracePt t="49200" x="5895975" y="3516313"/>
          <p14:tracePt t="49208" x="5932488" y="3516313"/>
          <p14:tracePt t="49219" x="5945188" y="3516313"/>
          <p14:tracePt t="49229" x="5970588" y="3516313"/>
          <p14:tracePt t="49238" x="6021388" y="3516313"/>
          <p14:tracePt t="49252" x="6045200" y="3516313"/>
          <p14:tracePt t="49260" x="6070600" y="3516313"/>
          <p14:tracePt t="49269" x="6096000" y="3516313"/>
          <p14:tracePt t="49282" x="6108700" y="3516313"/>
          <p14:tracePt t="49290" x="6121400" y="3516313"/>
          <p14:tracePt t="49300" x="6146800" y="3516313"/>
          <p14:tracePt t="49309" x="6157913" y="3516313"/>
          <p14:tracePt t="49319" x="6170613" y="3516313"/>
          <p14:tracePt t="49329" x="6183313" y="3516313"/>
          <p14:tracePt t="49338" x="6196013" y="3516313"/>
          <p14:tracePt t="49348" x="6208713" y="3516313"/>
          <p14:tracePt t="49357" x="6208713" y="3503613"/>
          <p14:tracePt t="49368" x="6221413" y="3503613"/>
          <p14:tracePt t="49378" x="6234113" y="3503613"/>
          <p14:tracePt t="49409" x="6246813" y="3490913"/>
          <p14:tracePt t="49418" x="6259513" y="3490913"/>
          <p14:tracePt t="49437" x="6270625" y="3479800"/>
          <p14:tracePt t="49467" x="6283325" y="3479800"/>
          <p14:tracePt t="49477" x="6296025" y="3467100"/>
          <p14:tracePt t="49497" x="6296025" y="3454400"/>
          <p14:tracePt t="49508" x="6308725" y="3454400"/>
          <p14:tracePt t="49518" x="6321425" y="3441700"/>
          <p14:tracePt t="49538" x="6334125" y="3441700"/>
          <p14:tracePt t="49559" x="6346825" y="3429000"/>
          <p14:tracePt t="49577" x="6359525" y="3416300"/>
          <p14:tracePt t="49586" x="6370638" y="3416300"/>
          <p14:tracePt t="49616" x="6383338" y="3416300"/>
          <p14:tracePt t="49765" x="6370638" y="3416300"/>
          <p14:tracePt t="49776" x="6346825" y="3416300"/>
          <p14:tracePt t="49785" x="6259513" y="3416300"/>
          <p14:tracePt t="49795" x="6134100" y="3429000"/>
          <p14:tracePt t="49804" x="5957888" y="3441700"/>
          <p14:tracePt t="49814" x="5770563" y="3441700"/>
          <p14:tracePt t="49824" x="5645150" y="3441700"/>
          <p14:tracePt t="49833" x="5281613" y="3467100"/>
          <p14:tracePt t="49845" x="4756150" y="3490913"/>
          <p14:tracePt t="49854" x="4092575" y="3516313"/>
          <p14:tracePt t="49865" x="3405188" y="3516313"/>
          <p14:tracePt t="49875" x="2790825" y="3541713"/>
          <p14:tracePt t="49886" x="2339975" y="3567113"/>
          <p14:tracePt t="49894" x="1990725" y="3567113"/>
          <p14:tracePt t="49906" x="1778000" y="3590925"/>
          <p14:tracePt t="49913" x="1601788" y="3603625"/>
          <p14:tracePt t="49922" x="1476375" y="3629025"/>
          <p14:tracePt t="49933" x="1363663" y="3629025"/>
          <p14:tracePt t="49944" x="1301750" y="3629025"/>
          <p14:tracePt t="49953" x="1263650" y="3629025"/>
          <p14:tracePt t="49963" x="1252538" y="3629025"/>
          <p14:tracePt t="49972" x="1227138" y="3629025"/>
          <p14:tracePt t="49984" x="1214438" y="3629025"/>
          <p14:tracePt t="50032" x="1201738" y="3629025"/>
          <p14:tracePt t="50092" x="1189038" y="3629025"/>
          <p14:tracePt t="50102" x="1176338" y="3629025"/>
          <p14:tracePt t="50123" x="1163638" y="3629025"/>
          <p14:tracePt t="50131" x="1163638" y="3641725"/>
          <p14:tracePt t="50142" x="1150938" y="3641725"/>
          <p14:tracePt t="50153" x="1150938" y="3654425"/>
          <p14:tracePt t="50161" x="1139825" y="3654425"/>
          <p14:tracePt t="50172" x="1139825" y="3667125"/>
          <p14:tracePt t="50280" x="1189038" y="3667125"/>
          <p14:tracePt t="50290" x="1289050" y="3692525"/>
          <p14:tracePt t="50300" x="1376363" y="3703638"/>
          <p14:tracePt t="50310" x="1489075" y="3703638"/>
          <p14:tracePt t="50320" x="1601788" y="3716338"/>
          <p14:tracePt t="50332" x="1739900" y="3716338"/>
          <p14:tracePt t="50341" x="1878013" y="3716338"/>
          <p14:tracePt t="50350" x="2003425" y="3716338"/>
          <p14:tracePt t="50360" x="2116138" y="3716338"/>
          <p14:tracePt t="50369" x="2178050" y="3716338"/>
          <p14:tracePt t="50380" x="2239963" y="3716338"/>
          <p14:tracePt t="50390" x="2278063" y="3716338"/>
          <p14:tracePt t="50400" x="2316163" y="3716338"/>
          <p14:tracePt t="50409" x="2328863" y="3716338"/>
          <p14:tracePt t="50420" x="2339975" y="3716338"/>
          <p14:tracePt t="50429" x="2365375" y="3716338"/>
          <p14:tracePt t="50460" x="2378075" y="3716338"/>
          <p14:tracePt t="50479" x="2390775" y="3716338"/>
          <p14:tracePt t="50510" x="2403475" y="3716338"/>
          <p14:tracePt t="50779" x="2416175" y="3716338"/>
          <p14:tracePt t="51658" x="2428875" y="3716338"/>
          <p14:tracePt t="51671" x="2478088" y="3692525"/>
          <p14:tracePt t="51681" x="2628900" y="3692525"/>
          <p14:tracePt t="51692" x="2841625" y="3692525"/>
          <p14:tracePt t="51699" x="3103563" y="3692525"/>
          <p14:tracePt t="51709" x="3454400" y="3692525"/>
          <p14:tracePt t="51718" x="3956050" y="3741738"/>
          <p14:tracePt t="51729" x="4494213" y="3792538"/>
          <p14:tracePt t="51739" x="5194300" y="3816350"/>
          <p14:tracePt t="51748" x="5770563" y="3879850"/>
          <p14:tracePt t="51759" x="6446838" y="3967163"/>
          <p14:tracePt t="51770" x="7123113" y="4054475"/>
          <p14:tracePt t="51779" x="7673975" y="4154488"/>
          <p14:tracePt t="51790" x="8123238" y="4217988"/>
          <p14:tracePt t="51799" x="8461375" y="4279900"/>
          <p14:tracePt t="51810" x="8837613" y="4354513"/>
          <p14:tracePt t="51818" x="9063038" y="4405313"/>
          <p14:tracePt t="51828" x="9250363" y="4454525"/>
          <p14:tracePt t="51838" x="9413875" y="4492625"/>
          <p14:tracePt t="51848" x="9513888" y="4505325"/>
          <p14:tracePt t="51863" x="9613900" y="4543425"/>
          <p14:tracePt t="51872" x="9675813" y="4543425"/>
          <p14:tracePt t="51878" x="9726613" y="4554538"/>
          <p14:tracePt t="51887" x="9750425" y="4567238"/>
          <p14:tracePt t="51897" x="9788525" y="4567238"/>
          <p14:tracePt t="51907" x="9801225" y="4579938"/>
          <p14:tracePt t="51917" x="9826625" y="4579938"/>
          <p14:tracePt t="51927" x="9852025" y="4592638"/>
          <p14:tracePt t="51938" x="9875838" y="4605338"/>
          <p14:tracePt t="51947" x="9901238" y="4618038"/>
          <p14:tracePt t="51957" x="9939338" y="4643438"/>
          <p14:tracePt t="51967" x="9975850" y="4643438"/>
          <p14:tracePt t="51977" x="9988550" y="4643438"/>
          <p14:tracePt t="51988" x="10026650" y="4643438"/>
          <p14:tracePt t="51997" x="10064750" y="4643438"/>
          <p14:tracePt t="52006" x="10088563" y="4643438"/>
          <p14:tracePt t="52016" x="10113963" y="4643438"/>
          <p14:tracePt t="52026" x="10139363" y="4643438"/>
          <p14:tracePt t="52036" x="10164763" y="4643438"/>
          <p14:tracePt t="52045" x="10177463" y="4643438"/>
          <p14:tracePt t="52056" x="10201275" y="4643438"/>
          <p14:tracePt t="52066" x="10213975" y="4643438"/>
          <p14:tracePt t="52076" x="10226675" y="4643438"/>
          <p14:tracePt t="52086" x="10252075" y="4643438"/>
          <p14:tracePt t="52096" x="10264775" y="4643438"/>
          <p14:tracePt t="52116" x="10277475" y="4643438"/>
          <p14:tracePt t="52137" x="10288588" y="4643438"/>
          <p14:tracePt t="52155" x="10301288" y="4643438"/>
          <p14:tracePt t="52175" x="10313988" y="4643438"/>
          <p14:tracePt t="52186" x="10326688" y="4643438"/>
          <p14:tracePt t="52343" x="10326688" y="4630738"/>
          <p14:tracePt t="52373" x="10313988" y="4630738"/>
          <p14:tracePt t="52383" x="10301288" y="4630738"/>
          <p14:tracePt t="52393" x="10288588" y="4630738"/>
          <p14:tracePt t="52403" x="10264775" y="4630738"/>
          <p14:tracePt t="52423" x="10239375" y="4630738"/>
          <p14:tracePt t="52433" x="10213975" y="4630738"/>
          <p14:tracePt t="52453" x="10188575" y="4630738"/>
          <p14:tracePt t="52462" x="10177463" y="4630738"/>
          <p14:tracePt t="52473" x="10164763" y="4630738"/>
          <p14:tracePt t="52482" x="10152063" y="4630738"/>
          <p14:tracePt t="52504" x="10139363" y="4630738"/>
          <p14:tracePt t="52534" x="10126663" y="4630738"/>
          <p14:tracePt t="52543" x="10113963" y="4630738"/>
          <p14:tracePt t="52581" x="10113963" y="4618038"/>
          <p14:tracePt t="52602" x="10113963" y="4605338"/>
          <p14:tracePt t="52622" x="10113963" y="4592638"/>
          <p14:tracePt t="52631" x="10126663" y="4592638"/>
          <p14:tracePt t="52653" x="10139363" y="4579938"/>
          <p14:tracePt t="52670" x="10152063" y="4567238"/>
          <p14:tracePt t="52681" x="10152063" y="4554538"/>
          <p14:tracePt t="52700" x="10152063" y="4543425"/>
          <p14:tracePt t="52722" x="10152063" y="4530725"/>
          <p14:tracePt t="52742" x="10152063" y="4518025"/>
          <p14:tracePt t="52751" x="10152063" y="4505325"/>
          <p14:tracePt t="52760" x="10152063" y="4492625"/>
          <p14:tracePt t="52770" x="10164763" y="4479925"/>
          <p14:tracePt t="52780" x="10164763" y="4467225"/>
          <p14:tracePt t="52790" x="10177463" y="4443413"/>
          <p14:tracePt t="52800" x="10188575" y="4430713"/>
          <p14:tracePt t="52810" x="10188575" y="4405313"/>
          <p14:tracePt t="52820" x="10201275" y="4392613"/>
          <p14:tracePt t="52830" x="10213975" y="4379913"/>
          <p14:tracePt t="52841" x="10213975" y="4367213"/>
          <p14:tracePt t="52850" x="10213975" y="4354513"/>
          <p14:tracePt t="52861" x="10213975" y="4341813"/>
          <p14:tracePt t="52879" x="10213975" y="4330700"/>
          <p14:tracePt t="52890" x="10213975" y="4318000"/>
          <p14:tracePt t="52899" x="10226675" y="4318000"/>
          <p14:tracePt t="52909" x="10226675" y="4305300"/>
          <p14:tracePt t="52919" x="10226675" y="4292600"/>
          <p14:tracePt t="52929" x="10239375" y="4279900"/>
          <p14:tracePt t="52949" x="10252075" y="4267200"/>
          <p14:tracePt t="52960" x="10264775" y="4254500"/>
          <p14:tracePt t="52970" x="10264775" y="4241800"/>
          <p14:tracePt t="52989" x="10277475" y="4217988"/>
          <p14:tracePt t="52998" x="10277475" y="4205288"/>
          <p14:tracePt t="53009" x="10288588" y="4192588"/>
          <p14:tracePt t="53019" x="10301288" y="4167188"/>
          <p14:tracePt t="53027" x="10301288" y="4141788"/>
          <p14:tracePt t="53039" x="10313988" y="4141788"/>
          <p14:tracePt t="53048" x="10326688" y="4117975"/>
          <p14:tracePt t="53058" x="10339388" y="4079875"/>
          <p14:tracePt t="53068" x="10352088" y="4029075"/>
          <p14:tracePt t="53078" x="10364788" y="4005263"/>
          <p14:tracePt t="53089" x="10364788" y="3967163"/>
          <p14:tracePt t="53098" x="10377488" y="3929063"/>
          <p14:tracePt t="53108" x="10390188" y="3905250"/>
          <p14:tracePt t="53117" x="10390188" y="3892550"/>
          <p14:tracePt t="53128" x="10401300" y="3841750"/>
          <p14:tracePt t="53139" x="10401300" y="3803650"/>
          <p14:tracePt t="53146" x="10414000" y="3767138"/>
          <p14:tracePt t="53157" x="10426700" y="3716338"/>
          <p14:tracePt t="53169" x="10439400" y="3667125"/>
          <p14:tracePt t="53178" x="10452100" y="3629025"/>
          <p14:tracePt t="53188" x="10464800" y="3603625"/>
          <p14:tracePt t="53199" x="10477500" y="3590925"/>
          <p14:tracePt t="53207" x="10490200" y="3567113"/>
          <p14:tracePt t="53217" x="10490200" y="3541713"/>
          <p14:tracePt t="53226" x="10490200" y="3529013"/>
          <p14:tracePt t="53235" x="10502900" y="3503613"/>
          <p14:tracePt t="53246" x="10514013" y="3490913"/>
          <p14:tracePt t="53256" x="10526713" y="3490913"/>
          <p14:tracePt t="53265" x="10526713" y="3479800"/>
          <p14:tracePt t="53276" x="10539413" y="3467100"/>
          <p14:tracePt t="53286" x="10539413" y="3454400"/>
          <p14:tracePt t="53317" x="10539413" y="3441700"/>
          <p14:tracePt t="53326" x="10539413" y="3429000"/>
          <p14:tracePt t="53356" x="10552113" y="3416300"/>
          <p14:tracePt t="53366" x="10564813" y="3403600"/>
          <p14:tracePt t="53385" x="10564813" y="3390900"/>
          <p14:tracePt t="53395" x="10577513" y="3390900"/>
          <p14:tracePt t="53405" x="10590213" y="3390900"/>
          <p14:tracePt t="53415" x="10590213" y="3378200"/>
          <p14:tracePt t="53426" x="10602913" y="3367088"/>
          <p14:tracePt t="53445" x="10614025" y="3354388"/>
          <p14:tracePt t="53466" x="10626725" y="3354388"/>
          <p14:tracePt t="53474" x="10639425" y="3354388"/>
          <p14:tracePt t="53505" x="10652125" y="3354388"/>
          <p14:tracePt t="54031" x="10652125" y="3378200"/>
          <p14:tracePt t="54040" x="10652125" y="3441700"/>
          <p14:tracePt t="54050" x="10652125" y="3529013"/>
          <p14:tracePt t="54060" x="10652125" y="3616325"/>
          <p14:tracePt t="54070" x="10639425" y="3703638"/>
          <p14:tracePt t="54079" x="10614025" y="3779838"/>
          <p14:tracePt t="54090" x="10602913" y="3892550"/>
          <p14:tracePt t="54099" x="10577513" y="3941763"/>
          <p14:tracePt t="54109" x="10564813" y="3992563"/>
          <p14:tracePt t="54120" x="10539413" y="4041775"/>
          <p14:tracePt t="54129" x="10526713" y="4079875"/>
          <p14:tracePt t="54139" x="10502900" y="4105275"/>
          <p14:tracePt t="54149" x="10502900" y="4117975"/>
          <p14:tracePt t="54163" x="10477500" y="4129088"/>
          <p14:tracePt t="54171" x="10477500" y="4154488"/>
          <p14:tracePt t="54180" x="10477500" y="4167188"/>
          <p14:tracePt t="54190" x="10464800" y="4167188"/>
          <p14:tracePt t="54199" x="10452100" y="4179888"/>
          <p14:tracePt t="54209" x="10426700" y="4205288"/>
          <p14:tracePt t="54219" x="10426700" y="4217988"/>
          <p14:tracePt t="54228" x="10401300" y="4217988"/>
          <p14:tracePt t="54239" x="10390188" y="4217988"/>
          <p14:tracePt t="54268" x="10377488" y="4230688"/>
          <p14:tracePt t="54279" x="10364788" y="4230688"/>
          <p14:tracePt t="54407" x="10364788" y="4241800"/>
          <p14:tracePt t="54427" x="10352088" y="4254500"/>
          <p14:tracePt t="54448" x="10339388" y="4267200"/>
          <p14:tracePt t="54457" x="10326688" y="4279900"/>
          <p14:tracePt t="54466" x="10326688" y="4292600"/>
          <p14:tracePt t="54477" x="10313988" y="4292600"/>
          <p14:tracePt t="54498" x="10301288" y="4292600"/>
          <p14:tracePt t="54507" x="10288588" y="4305300"/>
          <p14:tracePt t="54527" x="10288588" y="4330700"/>
          <p14:tracePt t="54537" x="10277475" y="4330700"/>
          <p14:tracePt t="54546" x="10264775" y="4341813"/>
          <p14:tracePt t="54556" x="10252075" y="4354513"/>
          <p14:tracePt t="54566" x="10252075" y="4367213"/>
          <p14:tracePt t="54576" x="10226675" y="4392613"/>
          <p14:tracePt t="54585" x="10188575" y="4418013"/>
          <p14:tracePt t="54595" x="10152063" y="4443413"/>
          <p14:tracePt t="54607" x="10139363" y="4467225"/>
          <p14:tracePt t="54617" x="10113963" y="4479925"/>
          <p14:tracePt t="54628" x="10101263" y="4492625"/>
          <p14:tracePt t="54637" x="10075863" y="4492625"/>
          <p14:tracePt t="54655" x="10064750" y="4505325"/>
          <p14:tracePt t="54675" x="10064750" y="4518025"/>
          <p14:tracePt t="54685" x="10052050" y="4518025"/>
          <p14:tracePt t="54695" x="10039350" y="4530725"/>
          <p14:tracePt t="54704" x="10026650" y="4530725"/>
          <p14:tracePt t="54737" x="10013950" y="4530725"/>
          <p14:tracePt t="54953" x="10026650" y="4530725"/>
          <p14:tracePt t="54963" x="10039350" y="4518025"/>
          <p14:tracePt t="54982" x="10052050" y="4505325"/>
          <p14:tracePt t="54993" x="10064750" y="4505325"/>
          <p14:tracePt t="55002" x="10075863" y="4505325"/>
          <p14:tracePt t="55012" x="10088563" y="4505325"/>
          <p14:tracePt t="55022" x="10101263" y="4492625"/>
          <p14:tracePt t="55032" x="10113963" y="4492625"/>
          <p14:tracePt t="55042" x="10126663" y="4479925"/>
          <p14:tracePt t="55062" x="10139363" y="4467225"/>
          <p14:tracePt t="55082" x="10152063" y="4467225"/>
          <p14:tracePt t="55091" x="10164763" y="4467225"/>
          <p14:tracePt t="55103" x="10164763" y="4454525"/>
          <p14:tracePt t="55113" x="10177463" y="4454525"/>
          <p14:tracePt t="55125" x="10188575" y="4443413"/>
          <p14:tracePt t="55154" x="10201275" y="4430713"/>
          <p14:tracePt t="55163" x="10213975" y="4418013"/>
          <p14:tracePt t="55175" x="10226675" y="4405313"/>
          <p14:tracePt t="55192" x="10226675" y="4392613"/>
          <p14:tracePt t="55203" x="10239375" y="4379913"/>
          <p14:tracePt t="55210" x="10252075" y="4367213"/>
          <p14:tracePt t="55222" x="10264775" y="4354513"/>
          <p14:tracePt t="55230" x="10264775" y="4341813"/>
          <p14:tracePt t="55240" x="10264775" y="4330700"/>
          <p14:tracePt t="55251" x="10277475" y="4330700"/>
          <p14:tracePt t="55260" x="10288588" y="4318000"/>
          <p14:tracePt t="55270" x="10301288" y="4305300"/>
          <p14:tracePt t="55290" x="10301288" y="4292600"/>
          <p14:tracePt t="55299" x="10313988" y="4279900"/>
          <p14:tracePt t="55310" x="10313988" y="4267200"/>
          <p14:tracePt t="55320" x="10326688" y="4254500"/>
          <p14:tracePt t="55330" x="10326688" y="4241800"/>
          <p14:tracePt t="55341" x="10326688" y="4230688"/>
          <p14:tracePt t="55361" x="10326688" y="4217988"/>
          <p14:tracePt t="55371" x="10339388" y="4205288"/>
          <p14:tracePt t="55382" x="10352088" y="4192588"/>
          <p14:tracePt t="55393" x="10364788" y="4192588"/>
          <p14:tracePt t="55400" x="10364788" y="4179888"/>
          <p14:tracePt t="55409" x="10364788" y="4167188"/>
          <p14:tracePt t="55418" x="10377488" y="4154488"/>
          <p14:tracePt t="55429" x="10390188" y="4154488"/>
          <p14:tracePt t="55439" x="10401300" y="4129088"/>
          <p14:tracePt t="55448" x="10401300" y="4105275"/>
          <p14:tracePt t="55468" x="10401300" y="4092575"/>
          <p14:tracePt t="55479" x="10401300" y="4079875"/>
          <p14:tracePt t="55490" x="10414000" y="4079875"/>
          <p14:tracePt t="55501" x="10426700" y="4067175"/>
          <p14:tracePt t="55509" x="10439400" y="4054475"/>
          <p14:tracePt t="55519" x="10439400" y="4041775"/>
          <p14:tracePt t="55529" x="10439400" y="4029075"/>
          <p14:tracePt t="55537" x="10439400" y="4017963"/>
          <p14:tracePt t="55548" x="10452100" y="4005263"/>
          <p14:tracePt t="55568" x="10464800" y="3992563"/>
          <p14:tracePt t="55578" x="10464800" y="3979863"/>
          <p14:tracePt t="55598" x="10477500" y="3967163"/>
          <p14:tracePt t="55608" x="10490200" y="3967163"/>
          <p14:tracePt t="55618" x="10490200" y="3954463"/>
          <p14:tracePt t="55627" x="10502900" y="3941763"/>
          <p14:tracePt t="55637" x="10502900" y="3929063"/>
          <p14:tracePt t="55649" x="10514013" y="3929063"/>
          <p14:tracePt t="55679" x="10526713" y="3916363"/>
          <p14:tracePt t="55687" x="10539413" y="3916363"/>
          <p14:tracePt t="55697" x="10539413" y="3905250"/>
          <p14:tracePt t="55728" x="10539413" y="3892550"/>
          <p14:tracePt t="55760" x="10552113" y="3879850"/>
          <p14:tracePt t="55768" x="10552113" y="3867150"/>
          <p14:tracePt t="55778" x="10564813" y="3867150"/>
          <p14:tracePt t="55786" x="10577513" y="3854450"/>
          <p14:tracePt t="55796" x="10577513" y="3841750"/>
          <p14:tracePt t="55805" x="10577513" y="3829050"/>
          <p14:tracePt t="55817" x="10590213" y="3829050"/>
          <p14:tracePt t="55831" x="10602913" y="3816350"/>
          <p14:tracePt t="55837" x="10614025" y="3792538"/>
          <p14:tracePt t="55855" x="10614025" y="3779838"/>
          <p14:tracePt t="55865" x="10626725" y="3767138"/>
          <p14:tracePt t="55875" x="10639425" y="3754438"/>
          <p14:tracePt t="55885" x="10652125" y="3741738"/>
          <p14:tracePt t="55894" x="10652125" y="3729038"/>
          <p14:tracePt t="55905" x="10652125" y="3716338"/>
          <p14:tracePt t="55915" x="10664825" y="3703638"/>
          <p14:tracePt t="55925" x="10677525" y="3692525"/>
          <p14:tracePt t="55937" x="10690225" y="3679825"/>
          <p14:tracePt t="55946" x="10690225" y="3667125"/>
          <p14:tracePt t="55956" x="10690225" y="3654425"/>
          <p14:tracePt t="55966" x="10690225" y="3641725"/>
          <p14:tracePt t="55986" x="10690225" y="3616325"/>
          <p14:tracePt t="55995" x="10690225" y="3590925"/>
          <p14:tracePt t="56005" x="10702925" y="3579813"/>
          <p14:tracePt t="56015" x="10715625" y="3567113"/>
          <p14:tracePt t="56034" x="10715625" y="3554413"/>
          <p14:tracePt t="56064" x="10715625" y="3541713"/>
          <p14:tracePt t="56073" x="10715625" y="3529013"/>
          <p14:tracePt t="56094" x="10715625" y="3516313"/>
          <p14:tracePt t="56103" x="10715625" y="3503613"/>
          <p14:tracePt t="56114" x="10715625" y="3490913"/>
          <p14:tracePt t="56123" x="10715625" y="3479800"/>
          <p14:tracePt t="56155" x="10715625" y="3467100"/>
          <p14:tracePt t="56162" x="10739438" y="3454400"/>
          <p14:tracePt t="56173" x="10739438" y="3441700"/>
          <p14:tracePt t="56183" x="10739438" y="3429000"/>
          <p14:tracePt t="56206" x="10739438" y="3416300"/>
          <p14:tracePt t="56214" x="10739438" y="3403600"/>
          <p14:tracePt t="56224" x="10739438" y="3390900"/>
          <p14:tracePt t="56242" x="10752138" y="3390900"/>
          <p14:tracePt t="56252" x="10764838" y="3390900"/>
          <p14:tracePt t="56262" x="10764838" y="3378200"/>
          <p14:tracePt t="56272" x="10764838" y="3367088"/>
          <p14:tracePt t="56281" x="10764838" y="3354388"/>
          <p14:tracePt t="56342" x="10764838" y="3341688"/>
          <p14:tracePt t="56372" x="10764838" y="3328988"/>
          <p14:tracePt t="56421" x="10764838" y="3316288"/>
          <p14:tracePt t="56431" x="10764838" y="3303588"/>
          <p14:tracePt t="56452" x="10764838" y="3290888"/>
          <p14:tracePt t="56500" x="10764838" y="3278188"/>
          <p14:tracePt t="56519" x="10764838" y="3267075"/>
          <p14:tracePt t="56580" x="10764838" y="3254375"/>
          <p14:tracePt t="56798" x="10764838" y="3267075"/>
          <p14:tracePt t="56809" x="10764838" y="3278188"/>
          <p14:tracePt t="56830" x="10764838" y="3290888"/>
          <p14:tracePt t="56838" x="10764838" y="3303588"/>
          <p14:tracePt t="56848" x="10764838" y="3316288"/>
          <p14:tracePt t="56858" x="10764838" y="3328988"/>
          <p14:tracePt t="56868" x="10764838" y="3341688"/>
          <p14:tracePt t="56877" x="10764838" y="3354388"/>
          <p14:tracePt t="56907" x="10764838" y="3367088"/>
          <p14:tracePt t="56938" x="10764838" y="3378200"/>
          <p14:tracePt t="56987" x="10764838" y="3390900"/>
          <p14:tracePt t="56996" x="10764838" y="3403600"/>
          <p14:tracePt t="57008" x="10752138" y="3416300"/>
          <p14:tracePt t="57016" x="10752138" y="3429000"/>
          <p14:tracePt t="57026" x="10752138" y="3441700"/>
          <p14:tracePt t="57036" x="10752138" y="3454400"/>
          <p14:tracePt t="57046" x="10739438" y="3454400"/>
          <p14:tracePt t="57056" x="10726738" y="3479800"/>
          <p14:tracePt t="57066" x="10715625" y="3503613"/>
          <p14:tracePt t="57075" x="10702925" y="3529013"/>
          <p14:tracePt t="57085" x="10690225" y="3567113"/>
          <p14:tracePt t="57096" x="10677525" y="3590925"/>
          <p14:tracePt t="57106" x="10677525" y="3629025"/>
          <p14:tracePt t="57115" x="10664825" y="3667125"/>
          <p14:tracePt t="57125" x="10652125" y="3703638"/>
          <p14:tracePt t="57135" x="10652125" y="3729038"/>
          <p14:tracePt t="57146" x="10639425" y="3754438"/>
          <p14:tracePt t="57157" x="10626725" y="3779838"/>
          <p14:tracePt t="57165" x="10626725" y="3803650"/>
          <p14:tracePt t="57185" x="10626725" y="3829050"/>
          <p14:tracePt t="57195" x="10614025" y="3854450"/>
          <p14:tracePt t="57214" x="10614025" y="3867150"/>
          <p14:tracePt t="57226" x="10602913" y="3892550"/>
          <p14:tracePt t="57246" x="10602913" y="3916363"/>
          <p14:tracePt t="57255" x="10602913" y="3941763"/>
          <p14:tracePt t="57264" x="10602913" y="3954463"/>
          <p14:tracePt t="57274" x="10590213" y="3979863"/>
          <p14:tracePt t="57284" x="10577513" y="4005263"/>
          <p14:tracePt t="57293" x="10577513" y="4017963"/>
          <p14:tracePt t="57305" x="10577513" y="4029075"/>
          <p14:tracePt t="57315" x="10577513" y="4041775"/>
          <p14:tracePt t="57335" x="10577513" y="4054475"/>
          <p14:tracePt t="57344" x="10577513" y="4067175"/>
          <p14:tracePt t="57353" x="10577513" y="4079875"/>
          <p14:tracePt t="57373" x="10577513" y="4105275"/>
          <p14:tracePt t="57383" x="10564813" y="4117975"/>
          <p14:tracePt t="57403" x="10552113" y="4129088"/>
          <p14:tracePt t="57412" x="10539413" y="4141788"/>
          <p14:tracePt t="57423" x="10539413" y="4167188"/>
          <p14:tracePt t="57432" x="10526713" y="4179888"/>
          <p14:tracePt t="57442" x="10514013" y="4205288"/>
          <p14:tracePt t="57452" x="10514013" y="4217988"/>
          <p14:tracePt t="57464" x="10502900" y="4217988"/>
          <p14:tracePt t="57473" x="10490200" y="4230688"/>
          <p14:tracePt t="57494" x="10490200" y="4241800"/>
          <p14:tracePt t="57503" x="10477500" y="4241800"/>
          <p14:tracePt t="57514" x="10464800" y="4254500"/>
          <p14:tracePt t="57542" x="10452100" y="4254500"/>
          <p14:tracePt t="57552" x="10452100" y="4267200"/>
          <p14:tracePt t="57561" x="10439400" y="4267200"/>
          <p14:tracePt t="57571" x="10439400" y="4279900"/>
          <p14:tracePt t="57582" x="10426700" y="4279900"/>
          <p14:tracePt t="57611" x="10414000" y="4279900"/>
          <p14:tracePt t="57621" x="10401300" y="4279900"/>
          <p14:tracePt t="57632" x="10401300" y="4292600"/>
          <p14:tracePt t="57641" x="10390188" y="4292600"/>
          <p14:tracePt t="57661" x="10377488" y="4292600"/>
          <p14:tracePt t="57671" x="10377488" y="4305300"/>
          <p14:tracePt t="57682" x="10364788" y="4305300"/>
          <p14:tracePt t="57691" x="10352088" y="4318000"/>
          <p14:tracePt t="57720" x="10339388" y="4318000"/>
          <p14:tracePt t="57731" x="10326688" y="4330700"/>
          <p14:tracePt t="57761" x="10326688" y="4341813"/>
          <p14:tracePt t="57782" x="10313988" y="4354513"/>
          <p14:tracePt t="57790" x="10301288" y="4354513"/>
          <p14:tracePt t="57811" x="10288588" y="4354513"/>
          <p14:tracePt t="57821" x="10288588" y="4367213"/>
          <p14:tracePt t="57840" x="10277475" y="4379913"/>
          <p14:tracePt t="57849" x="10264775" y="4379913"/>
          <p14:tracePt t="57859" x="10264775" y="4392613"/>
          <p14:tracePt t="57870" x="10252075" y="4392613"/>
          <p14:tracePt t="57899" x="10239375" y="4405313"/>
          <p14:tracePt t="57909" x="10226675" y="4418013"/>
          <p14:tracePt t="57939" x="10213975" y="4443413"/>
          <p14:tracePt t="57948" x="10201275" y="4443413"/>
          <p14:tracePt t="57959" x="10201275" y="4454525"/>
          <p14:tracePt t="57968" x="10188575" y="4454525"/>
          <p14:tracePt t="57983" x="10188575" y="4467225"/>
          <p14:tracePt t="57998" x="10177463" y="4467225"/>
          <p14:tracePt t="58008" x="10164763" y="4467225"/>
          <p14:tracePt t="58020" x="10152063" y="4479925"/>
          <p14:tracePt t="58038" x="10139363" y="4492625"/>
          <p14:tracePt t="58048" x="10113963" y="4492625"/>
          <p14:tracePt t="58058" x="10101263" y="4505325"/>
          <p14:tracePt t="58067" x="10088563" y="4505325"/>
          <p14:tracePt t="58078" x="10064750" y="4505325"/>
          <p14:tracePt t="58097" x="10052050" y="4518025"/>
          <p14:tracePt t="58117" x="10052050" y="4530725"/>
          <p14:tracePt t="58128" x="10039350" y="4530725"/>
          <p14:tracePt t="58139" x="10026650" y="4543425"/>
          <p14:tracePt t="58148" x="10013950" y="4543425"/>
          <p14:tracePt t="58177" x="10001250" y="4554538"/>
          <p14:tracePt t="58187" x="9988550" y="4567238"/>
          <p14:tracePt t="58197" x="9975850" y="4567238"/>
          <p14:tracePt t="58208" x="9952038" y="4579938"/>
          <p14:tracePt t="58216" x="9939338" y="4579938"/>
          <p14:tracePt t="58226" x="9926638" y="4579938"/>
          <p14:tracePt t="58237" x="9901238" y="4579938"/>
          <p14:tracePt t="58245" x="9888538" y="4592638"/>
          <p14:tracePt t="58257" x="9875838" y="4605338"/>
          <p14:tracePt t="58266" x="9852025" y="4605338"/>
          <p14:tracePt t="58276" x="9839325" y="4618038"/>
          <p14:tracePt t="58286" x="9826625" y="4618038"/>
          <p14:tracePt t="58296" x="9801225" y="4630738"/>
          <p14:tracePt t="58305" x="9788525" y="4630738"/>
          <p14:tracePt t="58325" x="9775825" y="4630738"/>
          <p14:tracePt t="58336" x="9775825" y="4643438"/>
          <p14:tracePt t="58345" x="9763125" y="4643438"/>
          <p14:tracePt t="58355" x="9750425" y="4643438"/>
          <p14:tracePt t="58385" x="9739313" y="4643438"/>
          <p14:tracePt t="58407" x="9713913" y="4643438"/>
          <p14:tracePt t="58419" x="9701213" y="4643438"/>
          <p14:tracePt t="58425" x="9688513" y="4643438"/>
          <p14:tracePt t="58434" x="9663113" y="4643438"/>
          <p14:tracePt t="58444" x="9650413" y="4656138"/>
          <p14:tracePt t="58454" x="9637713" y="4656138"/>
          <p14:tracePt t="58466" x="9613900" y="4667250"/>
          <p14:tracePt t="58475" x="9601200" y="4667250"/>
          <p14:tracePt t="58484" x="9588500" y="4667250"/>
          <p14:tracePt t="58494" x="9563100" y="4667250"/>
          <p14:tracePt t="58514" x="9537700" y="4667250"/>
          <p14:tracePt t="58524" x="9525000" y="4667250"/>
          <p14:tracePt t="58534" x="9513888" y="4667250"/>
          <p14:tracePt t="58543" x="9475788" y="4667250"/>
          <p14:tracePt t="58554" x="9463088" y="4667250"/>
          <p14:tracePt t="58564" x="9450388" y="4667250"/>
          <p14:tracePt t="58573" x="9424988" y="4667250"/>
          <p14:tracePt t="58587" x="9401175" y="4667250"/>
          <p14:tracePt t="58595" x="9375775" y="4656138"/>
          <p14:tracePt t="58604" x="9337675" y="4656138"/>
          <p14:tracePt t="58615" x="9312275" y="4643438"/>
          <p14:tracePt t="58626" x="9288463" y="4630738"/>
          <p14:tracePt t="58633" x="9250363" y="4630738"/>
          <p14:tracePt t="58643" x="9212263" y="4618038"/>
          <p14:tracePt t="58653" x="9199563" y="4605338"/>
          <p14:tracePt t="58663" x="9163050" y="4605338"/>
          <p14:tracePt t="58673" x="9124950" y="4592638"/>
          <p14:tracePt t="58683" x="9099550" y="4592638"/>
          <p14:tracePt t="58692" x="9088438" y="4592638"/>
          <p14:tracePt t="58703" x="9063038" y="4592638"/>
          <p14:tracePt t="58712" x="9050338" y="4592638"/>
          <p14:tracePt t="58722" x="9037638" y="4592638"/>
          <p14:tracePt t="58733" x="9024938" y="4592638"/>
          <p14:tracePt t="58752" x="9012238" y="4592638"/>
          <p14:tracePt t="58762" x="9012238" y="4579938"/>
          <p14:tracePt t="58772" x="8999538" y="4579938"/>
          <p14:tracePt t="58782" x="8975725" y="4567238"/>
          <p14:tracePt t="58794" x="8963025" y="4554538"/>
          <p14:tracePt t="58803" x="8950325" y="4554538"/>
          <p14:tracePt t="58814" x="8924925" y="4554538"/>
          <p14:tracePt t="58841" x="8912225" y="4543425"/>
          <p14:tracePt t="58852" x="8899525" y="4543425"/>
          <p14:tracePt t="58863" x="8886825" y="4530725"/>
          <p14:tracePt t="58881" x="8874125" y="4518025"/>
          <p14:tracePt t="58891" x="8863013" y="4518025"/>
          <p14:tracePt t="58916" x="8850313" y="4518025"/>
          <p14:tracePt t="58922" x="8850313" y="4505325"/>
          <p14:tracePt t="58932" x="8837613" y="4505325"/>
          <p14:tracePt t="58942" x="8837613" y="4492625"/>
          <p14:tracePt t="58951" x="8824913" y="4479925"/>
          <p14:tracePt t="58962" x="8812213" y="4467225"/>
          <p14:tracePt t="58970" x="8812213" y="4454525"/>
          <p14:tracePt t="58981" x="8812213" y="4443413"/>
          <p14:tracePt t="58990" x="8799513" y="4443413"/>
          <p14:tracePt t="59000" x="8786813" y="4430713"/>
          <p14:tracePt t="59011" x="8774113" y="4418013"/>
          <p14:tracePt t="59019" x="8774113" y="4405313"/>
          <p14:tracePt t="59040" x="8763000" y="4392613"/>
          <p14:tracePt t="59049" x="8750300" y="4379913"/>
          <p14:tracePt t="59060" x="8737600" y="4379913"/>
          <p14:tracePt t="59070" x="8737600" y="4354513"/>
          <p14:tracePt t="59080" x="8737600" y="4341813"/>
          <p14:tracePt t="59090" x="8724900" y="4330700"/>
          <p14:tracePt t="59099" x="8712200" y="4330700"/>
          <p14:tracePt t="59109" x="8712200" y="4318000"/>
          <p14:tracePt t="59120" x="8712200" y="4305300"/>
          <p14:tracePt t="59138" x="8699500" y="4292600"/>
          <p14:tracePt t="59149" x="8699500" y="4279900"/>
          <p14:tracePt t="59159" x="8699500" y="4267200"/>
          <p14:tracePt t="59168" x="8686800" y="4267200"/>
          <p14:tracePt t="59179" x="8674100" y="4254500"/>
          <p14:tracePt t="59189" x="8674100" y="4241800"/>
          <p14:tracePt t="59209" x="8661400" y="4230688"/>
          <p14:tracePt t="59238" x="8650288" y="4217988"/>
          <p14:tracePt t="59249" x="8637588" y="4205288"/>
          <p14:tracePt t="59287" x="8637588" y="4192588"/>
          <p14:tracePt t="59298" x="8624888" y="4192588"/>
          <p14:tracePt t="59308" x="8624888" y="4179888"/>
          <p14:tracePt t="59328" x="8624888" y="4167188"/>
          <p14:tracePt t="59338" x="8612188" y="4167188"/>
          <p14:tracePt t="59357" x="8599488" y="4167188"/>
          <p14:tracePt t="59377" x="8599488" y="4154488"/>
          <p14:tracePt t="59388" x="8586788" y="4141788"/>
          <p14:tracePt t="59397" x="8574088" y="4129088"/>
          <p14:tracePt t="59427" x="8561388" y="4117975"/>
          <p14:tracePt t="59436" x="8548688" y="4105275"/>
          <p14:tracePt t="59447" x="8537575" y="4105275"/>
          <p14:tracePt t="59458" x="8537575" y="4092575"/>
          <p14:tracePt t="59467" x="8537575" y="4067175"/>
          <p14:tracePt t="59477" x="8524875" y="4067175"/>
          <p14:tracePt t="59487" x="8512175" y="4054475"/>
          <p14:tracePt t="59496" x="8499475" y="4029075"/>
          <p14:tracePt t="59506" x="8499475" y="4005263"/>
          <p14:tracePt t="59516" x="8499475" y="3992563"/>
          <p14:tracePt t="59525" x="8486775" y="3979863"/>
          <p14:tracePt t="59538" x="8474075" y="3954463"/>
          <p14:tracePt t="59548" x="8461375" y="3954463"/>
          <p14:tracePt t="59557" x="8461375" y="3941763"/>
          <p14:tracePt t="59566" x="8461375" y="3929063"/>
          <p14:tracePt t="59575" x="8448675" y="3929063"/>
          <p14:tracePt t="59585" x="8435975" y="3916363"/>
          <p14:tracePt t="59597" x="8424863" y="3905250"/>
          <p14:tracePt t="59607" x="8424863" y="3892550"/>
          <p14:tracePt t="59625" x="8412163" y="3879850"/>
          <p14:tracePt t="59635" x="8399463" y="3854450"/>
          <p14:tracePt t="59645" x="8386763" y="3854450"/>
          <p14:tracePt t="59655" x="8386763" y="3841750"/>
          <p14:tracePt t="59665" x="8386763" y="3829050"/>
          <p14:tracePt t="59674" x="8374063" y="3816350"/>
          <p14:tracePt t="59685" x="8361363" y="3803650"/>
          <p14:tracePt t="59695" x="8348663" y="3792538"/>
          <p14:tracePt t="59704" x="8348663" y="3767138"/>
          <p14:tracePt t="59726" x="8335963" y="3741738"/>
          <p14:tracePt t="59735" x="8324850" y="3716338"/>
          <p14:tracePt t="59747" x="8312150" y="3703638"/>
          <p14:tracePt t="59754" x="8299450" y="3692525"/>
          <p14:tracePt t="59764" x="8299450" y="3679825"/>
          <p14:tracePt t="59775" x="8299450" y="3667125"/>
          <p14:tracePt t="59784" x="8286750" y="3667125"/>
          <p14:tracePt t="59794" x="8274050" y="3654425"/>
          <p14:tracePt t="59804" x="8261350" y="3641725"/>
          <p14:tracePt t="59823" x="8261350" y="3629025"/>
          <p14:tracePt t="59835" x="8248650" y="3616325"/>
          <p14:tracePt t="59846" x="8248650" y="3603625"/>
          <p14:tracePt t="59866" x="8235950" y="3579813"/>
          <p14:tracePt t="59873" x="8223250" y="3567113"/>
          <p14:tracePt t="59904" x="8212138" y="3554413"/>
          <p14:tracePt t="59912" x="8199438" y="3554413"/>
          <p14:tracePt t="59924" x="8199438" y="3541713"/>
          <p14:tracePt t="59934" x="8186738" y="3529013"/>
          <p14:tracePt t="59953" x="8174038" y="3529013"/>
          <p14:tracePt t="59963" x="8174038" y="3516313"/>
          <p14:tracePt t="59972" x="8161338" y="3516313"/>
          <p14:tracePt t="59982" x="8161338" y="3503613"/>
          <p14:tracePt t="60002" x="8148638" y="3490913"/>
          <p14:tracePt t="60012" x="8135938" y="3490913"/>
          <p14:tracePt t="60022" x="8123238" y="3490913"/>
          <p14:tracePt t="60042" x="8123238" y="3479800"/>
          <p14:tracePt t="60052" x="8110538" y="3479800"/>
          <p14:tracePt t="60061" x="8099425" y="3467100"/>
          <p14:tracePt t="60082" x="8086725" y="3467100"/>
          <p14:tracePt t="60102" x="8086725" y="3454400"/>
          <p14:tracePt t="60111" x="8074025" y="3454400"/>
          <p14:tracePt t="60121" x="8061325" y="3441700"/>
          <p14:tracePt t="60141" x="8061325" y="3429000"/>
          <p14:tracePt t="60150" x="8048625" y="3429000"/>
          <p14:tracePt t="60161" x="8035925" y="3429000"/>
          <p14:tracePt t="60181" x="8023225" y="3416300"/>
          <p14:tracePt t="60201" x="8010525" y="3403600"/>
          <p14:tracePt t="60221" x="7999413" y="3390900"/>
          <p14:tracePt t="60230" x="7986713" y="3390900"/>
          <p14:tracePt t="60262" x="7986713" y="3378200"/>
          <p14:tracePt t="60281" x="7974013" y="3367088"/>
          <p14:tracePt t="60311" x="7961313" y="3367088"/>
          <p14:tracePt t="60915" x="7961313" y="3378200"/>
          <p14:tracePt t="60924" x="7974013" y="3378200"/>
          <p14:tracePt t="60954" x="7986713" y="3390900"/>
          <p14:tracePt t="60964" x="7999413" y="3403600"/>
          <p14:tracePt t="60976" x="8010525" y="3429000"/>
          <p14:tracePt t="61005" x="8023225" y="3441700"/>
          <p14:tracePt t="61013" x="8035925" y="3454400"/>
          <p14:tracePt t="61024" x="8048625" y="3454400"/>
          <p14:tracePt t="61034" x="8048625" y="3467100"/>
          <p14:tracePt t="61044" x="8048625" y="3479800"/>
          <p14:tracePt t="61054" x="8061325" y="3490913"/>
          <p14:tracePt t="61064" x="8074025" y="3490913"/>
          <p14:tracePt t="61075" x="8086725" y="3516313"/>
          <p14:tracePt t="61083" x="8086725" y="3529013"/>
          <p14:tracePt t="61104" x="8086725" y="3541713"/>
          <p14:tracePt t="61114" x="8099425" y="3579813"/>
          <p14:tracePt t="61133" x="8110538" y="3603625"/>
          <p14:tracePt t="61143" x="8110538" y="3629025"/>
          <p14:tracePt t="61153" x="8110538" y="3641725"/>
          <p14:tracePt t="61162" x="8123238" y="3654425"/>
          <p14:tracePt t="61173" x="8123238" y="3679825"/>
          <p14:tracePt t="61186" x="8123238" y="3692525"/>
          <p14:tracePt t="61194" x="8135938" y="3716338"/>
          <p14:tracePt t="61205" x="8135938" y="3729038"/>
          <p14:tracePt t="61212" x="8148638" y="3729038"/>
          <p14:tracePt t="61222" x="8161338" y="3741738"/>
          <p14:tracePt t="61232" x="8174038" y="3767138"/>
          <p14:tracePt t="61251" x="8174038" y="3779838"/>
          <p14:tracePt t="61263" x="8186738" y="3792538"/>
          <p14:tracePt t="61272" x="8199438" y="3803650"/>
          <p14:tracePt t="61292" x="8212138" y="3829050"/>
          <p14:tracePt t="61302" x="8212138" y="3854450"/>
          <p14:tracePt t="61314" x="8223250" y="3854450"/>
          <p14:tracePt t="61324" x="8235950" y="3879850"/>
          <p14:tracePt t="61333" x="8248650" y="3892550"/>
          <p14:tracePt t="61340" x="8248650" y="3905250"/>
          <p14:tracePt t="61351" x="8248650" y="3929063"/>
          <p14:tracePt t="61362" x="8248650" y="3954463"/>
          <p14:tracePt t="61382" x="8248650" y="3967163"/>
          <p14:tracePt t="61393" x="8248650" y="3979863"/>
          <p14:tracePt t="61402" x="8261350" y="3979863"/>
          <p14:tracePt t="61412" x="8274050" y="4005263"/>
          <p14:tracePt t="61424" x="8286750" y="4017963"/>
          <p14:tracePt t="61430" x="8286750" y="4029075"/>
          <p14:tracePt t="61451" x="8286750" y="4041775"/>
          <p14:tracePt t="61460" x="8299450" y="4054475"/>
          <p14:tracePt t="61472" x="8312150" y="4054475"/>
          <p14:tracePt t="61480" x="8324850" y="4067175"/>
          <p14:tracePt t="61489" x="8324850" y="4079875"/>
          <p14:tracePt t="61500" x="8324850" y="4092575"/>
          <p14:tracePt t="61511" x="8348663" y="4105275"/>
          <p14:tracePt t="61525" x="8374063" y="4117975"/>
          <p14:tracePt t="61531" x="8399463" y="4141788"/>
          <p14:tracePt t="61539" x="8424863" y="4167188"/>
          <p14:tracePt t="61550" x="8461375" y="4179888"/>
          <p14:tracePt t="61559" x="8474075" y="4192588"/>
          <p14:tracePt t="61569" x="8499475" y="4192588"/>
          <p14:tracePt t="61579" x="8512175" y="4205288"/>
          <p14:tracePt t="61589" x="8548688" y="4230688"/>
          <p14:tracePt t="61600" x="8599488" y="4254500"/>
          <p14:tracePt t="61608" x="8624888" y="4279900"/>
          <p14:tracePt t="61619" x="8650288" y="4292600"/>
          <p14:tracePt t="61629" x="8686800" y="4318000"/>
          <p14:tracePt t="61638" x="8724900" y="4318000"/>
          <p14:tracePt t="61649" x="8774113" y="4367213"/>
          <p14:tracePt t="61659" x="8812213" y="4392613"/>
          <p14:tracePt t="61668" x="8850313" y="4405313"/>
          <p14:tracePt t="61679" x="8886825" y="4430713"/>
          <p14:tracePt t="61688" x="8950325" y="4479925"/>
          <p14:tracePt t="61701" x="8986838" y="4505325"/>
          <p14:tracePt t="61710" x="9037638" y="4530725"/>
          <p14:tracePt t="61719" x="9063038" y="4543425"/>
          <p14:tracePt t="61728" x="9099550" y="4543425"/>
          <p14:tracePt t="61738" x="9137650" y="4567238"/>
          <p14:tracePt t="61748" x="9163050" y="4579938"/>
          <p14:tracePt t="61757" x="9188450" y="4592638"/>
          <p14:tracePt t="61768" x="9224963" y="4592638"/>
          <p14:tracePt t="61777" x="9263063" y="4605338"/>
          <p14:tracePt t="61788" x="9263063" y="4618038"/>
          <p14:tracePt t="61797" x="9288463" y="4630738"/>
          <p14:tracePt t="61807" x="9312275" y="4630738"/>
          <p14:tracePt t="61829" x="9337675" y="4630738"/>
          <p14:tracePt t="61840" x="9363075" y="4643438"/>
          <p14:tracePt t="61859" x="9388475" y="4656138"/>
          <p14:tracePt t="61868" x="9401175" y="4667250"/>
          <p14:tracePt t="61877" x="9413875" y="4667250"/>
          <p14:tracePt t="61887" x="9437688" y="4679950"/>
          <p14:tracePt t="61897" x="9450388" y="4679950"/>
          <p14:tracePt t="61906" x="9463088" y="4679950"/>
          <p14:tracePt t="61928" x="9488488" y="4692650"/>
          <p14:tracePt t="61936" x="9501188" y="4692650"/>
          <p14:tracePt t="61947" x="9513888" y="4692650"/>
          <p14:tracePt t="61956" x="9525000" y="4692650"/>
          <p14:tracePt t="61966" x="9537700" y="4705350"/>
          <p14:tracePt t="61977" x="9563100" y="4718050"/>
          <p14:tracePt t="61986" x="9613900" y="4718050"/>
          <p14:tracePt t="61999" x="9650413" y="4730750"/>
          <p14:tracePt t="62006" x="9701213" y="4743450"/>
          <p14:tracePt t="62016" x="9739313" y="4743450"/>
          <p14:tracePt t="62029" x="9763125" y="4743450"/>
          <p14:tracePt t="62037" x="9813925" y="4743450"/>
          <p14:tracePt t="62049" x="9863138" y="4743450"/>
          <p14:tracePt t="62056" x="9913938" y="4743450"/>
          <p14:tracePt t="62066" x="9939338" y="4743450"/>
          <p14:tracePt t="62076" x="9975850" y="4743450"/>
          <p14:tracePt t="62085" x="10013950" y="4743450"/>
          <p14:tracePt t="62095" x="10039350" y="4743450"/>
          <p14:tracePt t="62105" x="10064750" y="4743450"/>
          <p14:tracePt t="62115" x="10101263" y="4743450"/>
          <p14:tracePt t="62125" x="10126663" y="4743450"/>
          <p14:tracePt t="62134" x="10152063" y="4743450"/>
          <p14:tracePt t="62144" x="10177463" y="4743450"/>
          <p14:tracePt t="62155" x="10188575" y="4743450"/>
          <p14:tracePt t="62164" x="10201275" y="4743450"/>
          <p14:tracePt t="62175" x="10226675" y="4730750"/>
          <p14:tracePt t="62184" x="10239375" y="4730750"/>
          <p14:tracePt t="62194" x="10252075" y="4718050"/>
          <p14:tracePt t="62204" x="10277475" y="4718050"/>
          <p14:tracePt t="62214" x="10288588" y="4718050"/>
          <p14:tracePt t="62225" x="10301288" y="4718050"/>
          <p14:tracePt t="62235" x="10326688" y="4718050"/>
          <p14:tracePt t="62245" x="10339388" y="4705350"/>
          <p14:tracePt t="62256" x="10352088" y="4705350"/>
          <p14:tracePt t="62265" x="10377488" y="4705350"/>
          <p14:tracePt t="62274" x="10390188" y="4692650"/>
          <p14:tracePt t="62283" x="10401300" y="4692650"/>
          <p14:tracePt t="62293" x="10414000" y="4679950"/>
          <p14:tracePt t="62307" x="10439400" y="4679950"/>
          <p14:tracePt t="62315" x="10452100" y="4667250"/>
          <p14:tracePt t="62327" x="10464800" y="4667250"/>
          <p14:tracePt t="62333" x="10490200" y="4667250"/>
          <p14:tracePt t="62343" x="10502900" y="4656138"/>
          <p14:tracePt t="62353" x="10514013" y="4643438"/>
          <p14:tracePt t="62363" x="10539413" y="4630738"/>
          <p14:tracePt t="62373" x="10552113" y="4618038"/>
          <p14:tracePt t="62384" x="10577513" y="4605338"/>
          <p14:tracePt t="62393" x="10577513" y="4579938"/>
          <p14:tracePt t="62403" x="10602913" y="4554538"/>
          <p14:tracePt t="62414" x="10626725" y="4518025"/>
          <p14:tracePt t="62428" x="10639425" y="4505325"/>
          <p14:tracePt t="62434" x="10652125" y="4479925"/>
          <p14:tracePt t="62443" x="10664825" y="4454525"/>
          <p14:tracePt t="62454" x="10664825" y="4430713"/>
          <p14:tracePt t="62464" x="10664825" y="4418013"/>
          <p14:tracePt t="62473" x="10677525" y="4405313"/>
          <p14:tracePt t="62482" x="10690225" y="4392613"/>
          <p14:tracePt t="62492" x="10702925" y="4367213"/>
          <p14:tracePt t="62502" x="10715625" y="4330700"/>
          <p14:tracePt t="62512" x="10715625" y="4305300"/>
          <p14:tracePt t="62522" x="10715625" y="4292600"/>
          <p14:tracePt t="62531" x="10715625" y="4254500"/>
          <p14:tracePt t="62542" x="10715625" y="4230688"/>
          <p14:tracePt t="62552" x="10715625" y="4205288"/>
          <p14:tracePt t="62561" x="10726738" y="4179888"/>
          <p14:tracePt t="62571" x="10726738" y="4141788"/>
          <p14:tracePt t="62582" x="10726738" y="4117975"/>
          <p14:tracePt t="62591" x="10739438" y="4092575"/>
          <p14:tracePt t="62601" x="10752138" y="4067175"/>
          <p14:tracePt t="62611" x="10764838" y="4041775"/>
          <p14:tracePt t="62620" x="10777538" y="4017963"/>
          <p14:tracePt t="62632" x="10790238" y="3992563"/>
          <p14:tracePt t="62642" x="10802938" y="3979863"/>
          <p14:tracePt t="62655" x="10802938" y="3954463"/>
          <p14:tracePt t="62661" x="10802938" y="3929063"/>
          <p14:tracePt t="62671" x="10802938" y="3905250"/>
          <p14:tracePt t="62680" x="10802938" y="3867150"/>
          <p14:tracePt t="62690" x="10815638" y="3841750"/>
          <p14:tracePt t="62701" x="10828338" y="3816350"/>
          <p14:tracePt t="62710" x="10839450" y="3803650"/>
          <p14:tracePt t="62720" x="10839450" y="3779838"/>
          <p14:tracePt t="62730" x="10852150" y="3767138"/>
          <p14:tracePt t="62740" x="10852150" y="3741738"/>
          <p14:tracePt t="62755" x="10864850" y="3716338"/>
          <p14:tracePt t="62762" x="10864850" y="3703638"/>
          <p14:tracePt t="62770" x="10864850" y="3679825"/>
          <p14:tracePt t="62780" x="10877550" y="3654425"/>
          <p14:tracePt t="62790" x="10877550" y="3629025"/>
          <p14:tracePt t="62801" x="10890250" y="3629025"/>
          <p14:tracePt t="62810" x="10902950" y="3603625"/>
          <p14:tracePt t="62819" x="10915650" y="3579813"/>
          <p14:tracePt t="62829" x="10928350" y="3567113"/>
          <p14:tracePt t="62839" x="10928350" y="3541713"/>
          <p14:tracePt t="62849" x="10939463" y="3516313"/>
          <p14:tracePt t="62859" x="10952163" y="3490913"/>
          <p14:tracePt t="62869" x="10952163" y="3479800"/>
          <p14:tracePt t="62879" x="10964863" y="3467100"/>
          <p14:tracePt t="62888" x="10964863" y="3441700"/>
          <p14:tracePt t="62910" x="10964863" y="3429000"/>
          <p14:tracePt t="62919" x="10964863" y="3416300"/>
          <p14:tracePt t="62929" x="10964863" y="3403600"/>
          <p14:tracePt t="62948" x="10964863" y="3390900"/>
          <p14:tracePt t="62978" x="10964863" y="3378200"/>
          <p14:tracePt t="63028" x="10964863" y="3367088"/>
          <p14:tracePt t="64369" x="10952163" y="3367088"/>
          <p14:tracePt t="64646" x="10952163" y="3378200"/>
          <p14:tracePt t="65131" x="10952163" y="3390900"/>
          <p14:tracePt t="65846" x="10939463" y="3403600"/>
          <p14:tracePt t="65854" x="10928350" y="3429000"/>
          <p14:tracePt t="65864" x="10877550" y="3467100"/>
          <p14:tracePt t="65875" x="10802938" y="3541713"/>
          <p14:tracePt t="65885" x="10677525" y="3667125"/>
          <p14:tracePt t="65894" x="10502900" y="3816350"/>
          <p14:tracePt t="65905" x="10152063" y="4005263"/>
          <p14:tracePt t="65915" x="9852025" y="4217988"/>
          <p14:tracePt t="65924" x="9550400" y="4379913"/>
          <p14:tracePt t="65934" x="9312275" y="4505325"/>
          <p14:tracePt t="65945" x="9124950" y="4605338"/>
          <p14:tracePt t="65955" x="9012238" y="4692650"/>
          <p14:tracePt t="65967" x="8874125" y="4779963"/>
          <p14:tracePt t="65974" x="8763000" y="4868863"/>
          <p14:tracePt t="65984" x="8686800" y="4905375"/>
          <p14:tracePt t="65994" x="8624888" y="4956175"/>
          <p14:tracePt t="66004" x="8586788" y="4981575"/>
          <p14:tracePt t="66015" x="8561388" y="4992688"/>
          <p14:tracePt t="66023" x="8561388" y="5005388"/>
          <p14:tracePt t="66034" x="8548688" y="5018088"/>
          <p14:tracePt t="66043" x="8537575" y="5018088"/>
          <p14:tracePt t="66055" x="8537575" y="5030788"/>
          <p14:tracePt t="66067" x="8524875" y="5030788"/>
          <p14:tracePt t="66075" x="8499475" y="5043488"/>
          <p14:tracePt t="66084" x="8448675" y="5068888"/>
          <p14:tracePt t="66094" x="8361363" y="5118100"/>
          <p14:tracePt t="66102" x="8174038" y="5194300"/>
          <p14:tracePt t="66113" x="7948613" y="5281613"/>
          <p14:tracePt t="66123" x="7597775" y="5407025"/>
          <p14:tracePt t="66132" x="7323138" y="5507038"/>
          <p14:tracePt t="66144" x="6921500" y="5630863"/>
          <p14:tracePt t="66153" x="6446838" y="5768975"/>
          <p14:tracePt t="66162" x="5921375" y="5932488"/>
          <p14:tracePt t="66172" x="5519738" y="6056313"/>
          <p14:tracePt t="66182" x="5257800" y="6132513"/>
          <p14:tracePt t="66194" x="5045075" y="6169025"/>
          <p14:tracePt t="66202" x="4832350" y="6207125"/>
          <p14:tracePt t="66214" x="4656138" y="6219825"/>
          <p14:tracePt t="66221" x="4456113" y="6257925"/>
          <p14:tracePt t="66232" x="4330700" y="6257925"/>
          <p14:tracePt t="66243" x="4205288" y="6269038"/>
          <p14:tracePt t="66251" x="4117975" y="6269038"/>
          <p14:tracePt t="66262" x="4030663" y="6269038"/>
          <p14:tracePt t="66272" x="3968750" y="6269038"/>
          <p14:tracePt t="66281" x="3892550" y="6269038"/>
          <p14:tracePt t="66292" x="3856038" y="6269038"/>
          <p14:tracePt t="66303" x="3817938" y="6269038"/>
          <p14:tracePt t="66313" x="3767138" y="6257925"/>
          <p14:tracePt t="66323" x="3717925" y="6245225"/>
          <p14:tracePt t="66332" x="3679825" y="6232525"/>
          <p14:tracePt t="66343" x="3630613" y="6219825"/>
          <p14:tracePt t="66352" x="3579813" y="6207125"/>
          <p14:tracePt t="66361" x="3517900" y="6207125"/>
          <p14:tracePt t="66370" x="3454400" y="6181725"/>
          <p14:tracePt t="66381" x="3392488" y="6157913"/>
          <p14:tracePt t="66391" x="3354388" y="6157913"/>
          <p14:tracePt t="66400" x="3305175" y="6119813"/>
          <p14:tracePt t="66410" x="3254375" y="6094413"/>
          <p14:tracePt t="66420" x="3205163" y="6081713"/>
          <p14:tracePt t="66430" x="3179763" y="6069013"/>
          <p14:tracePt t="66440" x="3141663" y="6056313"/>
          <p14:tracePt t="66450" x="3103563" y="6032500"/>
          <p14:tracePt t="66461" x="3092450" y="6019800"/>
          <p14:tracePt t="66470" x="3079750" y="6019800"/>
          <p14:tracePt t="66480" x="3067050" y="6007100"/>
          <p14:tracePt t="66698" x="3054350" y="5994400"/>
          <p14:tracePt t="66708" x="3003550" y="5981700"/>
          <p14:tracePt t="66718" x="2967038" y="5969000"/>
          <p14:tracePt t="66728" x="2941638" y="5956300"/>
          <p14:tracePt t="66737" x="2903538" y="5932488"/>
          <p14:tracePt t="66748" x="2854325" y="5881688"/>
          <p14:tracePt t="66758" x="2828925" y="5856288"/>
          <p14:tracePt t="66767" x="2790825" y="5819775"/>
          <p14:tracePt t="66778" x="2767013" y="5756275"/>
          <p14:tracePt t="66789" x="2728913" y="5707063"/>
          <p14:tracePt t="66798" x="2703513" y="5681663"/>
          <p14:tracePt t="66807" x="2667000" y="5668963"/>
          <p14:tracePt t="66821" x="2628900" y="5643563"/>
          <p14:tracePt t="66826" x="2578100" y="5619750"/>
          <p14:tracePt t="66837" x="2503488" y="5607050"/>
          <p14:tracePt t="66847" x="2441575" y="5594350"/>
          <p14:tracePt t="66856" x="2352675" y="5581650"/>
          <p14:tracePt t="66867" x="2303463" y="5581650"/>
          <p14:tracePt t="66878" x="2252663" y="5568950"/>
          <p14:tracePt t="66888" x="2203450" y="5556250"/>
          <p14:tracePt t="66897" x="2152650" y="5543550"/>
          <p14:tracePt t="66906" x="2103438" y="5518150"/>
          <p14:tracePt t="66916" x="2078038" y="5518150"/>
          <p14:tracePt t="66926" x="2039938" y="5507038"/>
          <p14:tracePt t="66937" x="2027238" y="5507038"/>
          <p14:tracePt t="66948" x="2003425" y="5507038"/>
          <p14:tracePt t="66958" x="1990725" y="5507038"/>
          <p14:tracePt t="66966" x="1965325" y="5507038"/>
          <p14:tracePt t="66975" x="1939925" y="5507038"/>
          <p14:tracePt t="66996" x="1914525" y="5507038"/>
          <p14:tracePt t="67005" x="1903413" y="5507038"/>
          <p14:tracePt t="67017" x="1890713" y="5507038"/>
          <p14:tracePt t="67026" x="1865313" y="5507038"/>
          <p14:tracePt t="67046" x="1852613" y="5507038"/>
          <p14:tracePt t="67057" x="1827213" y="5507038"/>
          <p14:tracePt t="67066" x="1814513" y="5507038"/>
          <p14:tracePt t="67076" x="1801813" y="5507038"/>
          <p14:tracePt t="67085" x="1778000" y="5507038"/>
          <p14:tracePt t="67095" x="1765300" y="5507038"/>
          <p14:tracePt t="67105" x="1752600" y="5507038"/>
          <p14:tracePt t="67115" x="1727200" y="5507038"/>
          <p14:tracePt t="67124" x="1714500" y="5507038"/>
          <p14:tracePt t="67135" x="1701800" y="5518150"/>
          <p14:tracePt t="67145" x="1689100" y="5518150"/>
          <p14:tracePt t="67154" x="1665288" y="5530850"/>
          <p14:tracePt t="67165" x="1652588" y="5530850"/>
          <p14:tracePt t="67174" x="1627188" y="5543550"/>
          <p14:tracePt t="67184" x="1614488" y="5568950"/>
          <p14:tracePt t="67194" x="1589088" y="5581650"/>
          <p14:tracePt t="67204" x="1577975" y="5581650"/>
          <p14:tracePt t="67214" x="1565275" y="5594350"/>
          <p14:tracePt t="67224" x="1539875" y="5607050"/>
          <p14:tracePt t="67234" x="1514475" y="5630863"/>
          <p14:tracePt t="67256" x="1489075" y="5656263"/>
          <p14:tracePt t="67265" x="1465263" y="5668963"/>
          <p14:tracePt t="67275" x="1452563" y="5694363"/>
          <p14:tracePt t="67283" x="1439863" y="5719763"/>
          <p14:tracePt t="67293" x="1439863" y="5732463"/>
          <p14:tracePt t="67303" x="1427163" y="5756275"/>
          <p14:tracePt t="67313" x="1414463" y="5768975"/>
          <p14:tracePt t="67323" x="1401763" y="5768975"/>
          <p14:tracePt t="67332" x="1401763" y="5794375"/>
          <p14:tracePt t="67344" x="1401763" y="5807075"/>
          <p14:tracePt t="67362" x="1401763" y="5819775"/>
          <p14:tracePt t="67373" x="1401763" y="5832475"/>
          <p14:tracePt t="67384" x="1401763" y="5843588"/>
          <p14:tracePt t="67397" x="1401763" y="5856288"/>
          <p14:tracePt t="67404" x="1414463" y="5881688"/>
          <p14:tracePt t="67413" x="1427163" y="5907088"/>
          <p14:tracePt t="67424" x="1452563" y="5919788"/>
          <p14:tracePt t="67443" x="1489075" y="5945188"/>
          <p14:tracePt t="67452" x="1514475" y="5956300"/>
          <p14:tracePt t="67462" x="1552575" y="5981700"/>
          <p14:tracePt t="67474" x="1577975" y="5981700"/>
          <p14:tracePt t="67483" x="1652588" y="5994400"/>
          <p14:tracePt t="67497" x="1714500" y="6007100"/>
          <p14:tracePt t="67504" x="1765300" y="6007100"/>
          <p14:tracePt t="67511" x="1814513" y="6007100"/>
          <p14:tracePt t="67522" x="1865313" y="6007100"/>
          <p14:tracePt t="67531" x="1890713" y="6007100"/>
          <p14:tracePt t="67541" x="1914525" y="6007100"/>
          <p14:tracePt t="67551" x="1939925" y="6007100"/>
          <p14:tracePt t="67561" x="1952625" y="6007100"/>
          <p14:tracePt t="67570" x="1965325" y="6007100"/>
          <p14:tracePt t="67581" x="1990725" y="6007100"/>
          <p14:tracePt t="67603" x="2014538" y="6007100"/>
          <p14:tracePt t="67612" x="2039938" y="6007100"/>
          <p14:tracePt t="67630" x="2065338" y="6007100"/>
          <p14:tracePt t="67640" x="2078038" y="6007100"/>
          <p14:tracePt t="67650" x="2116138" y="5994400"/>
          <p14:tracePt t="67660" x="2152650" y="5994400"/>
          <p14:tracePt t="67670" x="2190750" y="5981700"/>
          <p14:tracePt t="67680" x="2216150" y="5969000"/>
          <p14:tracePt t="67690" x="2239963" y="5969000"/>
          <p14:tracePt t="67700" x="2278063" y="5956300"/>
          <p14:tracePt t="67711" x="2303463" y="5945188"/>
          <p14:tracePt t="67723" x="2339975" y="5945188"/>
          <p14:tracePt t="67731" x="2365375" y="5932488"/>
          <p14:tracePt t="67740" x="2378075" y="5932488"/>
          <p14:tracePt t="67750" x="2403475" y="5919788"/>
          <p14:tracePt t="67760" x="2428875" y="5907088"/>
          <p14:tracePt t="67779" x="2452688" y="5907088"/>
          <p14:tracePt t="67789" x="2478088" y="5894388"/>
          <p14:tracePt t="67810" x="2490788" y="5894388"/>
          <p14:tracePt t="67821" x="2503488" y="5894388"/>
          <p14:tracePt t="67849" x="2516188" y="5894388"/>
          <p14:tracePt t="67869" x="2528888" y="5894388"/>
          <p14:tracePt t="67878" x="2541588" y="5894388"/>
          <p14:tracePt t="67950" x="2554288" y="5881688"/>
          <p14:tracePt t="67957" x="2565400" y="5881688"/>
          <p14:tracePt t="67968" x="2565400" y="5868988"/>
          <p14:tracePt t="67978" x="2578100" y="5868988"/>
          <p14:tracePt t="68007" x="2590800" y="5856288"/>
          <p14:tracePt t="68017" x="2603500" y="5856288"/>
          <p14:tracePt t="68028" x="2603500" y="5843588"/>
          <p14:tracePt t="68051" x="2616200" y="5832475"/>
          <p14:tracePt t="68058" x="2628900" y="5832475"/>
          <p14:tracePt t="68077" x="2641600" y="5832475"/>
          <p14:tracePt t="68087" x="2641600" y="5819775"/>
          <p14:tracePt t="68097" x="2654300" y="5819775"/>
          <p14:tracePt t="68106" x="2654300" y="5807075"/>
          <p14:tracePt t="68117" x="2667000" y="5807075"/>
          <p14:tracePt t="68127" x="2678113" y="5794375"/>
          <p14:tracePt t="68156" x="2690813" y="5794375"/>
          <p14:tracePt t="68165" x="2703513" y="5794375"/>
          <p14:tracePt t="68216" x="2716213" y="5781675"/>
          <p14:tracePt t="68255" x="2728913" y="5781675"/>
          <p14:tracePt t="68266" x="2741613" y="5781675"/>
          <p14:tracePt t="68288" x="2754313" y="5781675"/>
          <p14:tracePt t="68297" x="2778125" y="5781675"/>
          <p14:tracePt t="68306" x="2790825" y="5781675"/>
          <p14:tracePt t="68316" x="2803525" y="5781675"/>
          <p14:tracePt t="68326" x="2828925" y="5781675"/>
          <p14:tracePt t="68346" x="2867025" y="5781675"/>
          <p14:tracePt t="68356" x="2890838" y="5781675"/>
          <p14:tracePt t="68370" x="2903538" y="5781675"/>
          <p14:tracePt t="68374" x="2928938" y="5781675"/>
          <p14:tracePt t="68384" x="2941638" y="5781675"/>
          <p14:tracePt t="68394" x="2954338" y="5781675"/>
          <p14:tracePt t="68403" x="2979738" y="5768975"/>
          <p14:tracePt t="68414" x="2992438" y="5756275"/>
          <p14:tracePt t="68434" x="3003550" y="5756275"/>
          <p14:tracePt t="68444" x="3016250" y="5743575"/>
          <p14:tracePt t="68455" x="3016250" y="5732463"/>
          <p14:tracePt t="68466" x="3028950" y="5732463"/>
          <p14:tracePt t="68485" x="3028950" y="5694363"/>
          <p14:tracePt t="68493" x="3028950" y="5681663"/>
          <p14:tracePt t="68504" x="3028950" y="5656263"/>
          <p14:tracePt t="68514" x="3028950" y="5643563"/>
          <p14:tracePt t="68526" x="3028950" y="5630863"/>
          <p14:tracePt t="68535" x="3028950" y="5607050"/>
          <p14:tracePt t="68545" x="3028950" y="5581650"/>
          <p14:tracePt t="68563" x="3028950" y="5556250"/>
          <p14:tracePt t="68573" x="3028950" y="5543550"/>
          <p14:tracePt t="68593" x="3028950" y="5530850"/>
          <p14:tracePt t="68603" x="3016250" y="5507038"/>
          <p14:tracePt t="68612" x="3003550" y="5507038"/>
          <p14:tracePt t="68624" x="3003550" y="5494338"/>
          <p14:tracePt t="68643" x="2992438" y="5481638"/>
          <p14:tracePt t="68654" x="2967038" y="5481638"/>
          <p14:tracePt t="68682" x="2954338" y="5481638"/>
          <p14:tracePt t="68692" x="2941638" y="5481638"/>
          <p14:tracePt t="68722" x="2941638" y="5494338"/>
          <p14:tracePt t="68731" x="2928938" y="5494338"/>
          <p14:tracePt t="68742" x="2928938" y="5507038"/>
          <p14:tracePt t="68752" x="2928938" y="5518150"/>
          <p14:tracePt t="68761" x="2928938" y="5530850"/>
          <p14:tracePt t="68781" x="2928938" y="5543550"/>
          <p14:tracePt t="68792" x="2928938" y="5556250"/>
          <p14:tracePt t="68812" x="2928938" y="5568950"/>
          <p14:tracePt t="68821" x="2928938" y="5581650"/>
          <p14:tracePt t="68831" x="2928938" y="5594350"/>
          <p14:tracePt t="68850" x="2928938" y="5607050"/>
          <p14:tracePt t="68861" x="2928938" y="5619750"/>
          <p14:tracePt t="68871" x="2941638" y="5630863"/>
          <p14:tracePt t="68880" x="2954338" y="5630863"/>
          <p14:tracePt t="68902" x="2954338" y="5643563"/>
          <p14:tracePt t="68913" x="2979738" y="5643563"/>
          <p14:tracePt t="68922" x="3003550" y="5643563"/>
          <p14:tracePt t="68941" x="3028950" y="5643563"/>
          <p14:tracePt t="68953" x="3041650" y="5643563"/>
          <p14:tracePt t="68980" x="3054350" y="5643563"/>
          <p14:tracePt t="68990" x="3054350" y="5630863"/>
          <p14:tracePt t="68999" x="3054350" y="5619750"/>
          <p14:tracePt t="69010" x="3054350" y="5607050"/>
          <p14:tracePt t="69030" x="3054350" y="5581650"/>
          <p14:tracePt t="69052" x="3054350" y="5568950"/>
          <p14:tracePt t="69069" x="3041650" y="5568950"/>
          <p14:tracePt t="69080" x="3016250" y="5581650"/>
          <p14:tracePt t="69088" x="3016250" y="5607050"/>
          <p14:tracePt t="69100" x="3003550" y="5630863"/>
          <p14:tracePt t="69109" x="2992438" y="5681663"/>
          <p14:tracePt t="69119" x="2979738" y="5719763"/>
          <p14:tracePt t="69129" x="2979738" y="5743575"/>
          <p14:tracePt t="69138" x="2979738" y="5756275"/>
          <p14:tracePt t="69148" x="2979738" y="5781675"/>
          <p14:tracePt t="69158" x="2979738" y="5794375"/>
          <p14:tracePt t="69178" x="2979738" y="5807075"/>
          <p14:tracePt t="69189" x="2979738" y="5819775"/>
          <p14:tracePt t="69200" x="2979738" y="5832475"/>
          <p14:tracePt t="69228" x="2979738" y="5843588"/>
          <p14:tracePt t="69248" x="2979738" y="5856288"/>
          <p14:tracePt t="69277" x="2979738" y="5868988"/>
          <p14:tracePt t="69319" x="2979738" y="5881688"/>
          <p14:tracePt t="69347" x="2979738" y="5894388"/>
          <p14:tracePt t="69366" x="2979738" y="5907088"/>
          <p14:tracePt t="70767" x="2992438" y="5907088"/>
          <p14:tracePt t="70796" x="3016250" y="5907088"/>
          <p14:tracePt t="70805" x="3067050" y="5907088"/>
          <p14:tracePt t="70814" x="3141663" y="5907088"/>
          <p14:tracePt t="70825" x="3317875" y="5907088"/>
          <p14:tracePt t="70835" x="3441700" y="5907088"/>
          <p14:tracePt t="70844" x="3554413" y="5907088"/>
          <p14:tracePt t="70855" x="3643313" y="5907088"/>
          <p14:tracePt t="70864" x="3730625" y="5907088"/>
          <p14:tracePt t="70874" x="3792538" y="5907088"/>
          <p14:tracePt t="70885" x="3856038" y="5907088"/>
          <p14:tracePt t="70897" x="3905250" y="5907088"/>
          <p14:tracePt t="70905" x="3992563" y="5907088"/>
          <p14:tracePt t="70915" x="4030663" y="5907088"/>
          <p14:tracePt t="70924" x="4130675" y="5907088"/>
          <p14:tracePt t="70933" x="4217988" y="5907088"/>
          <p14:tracePt t="70943" x="4305300" y="5894388"/>
          <p14:tracePt t="70953" x="4456113" y="5881688"/>
          <p14:tracePt t="70963" x="4606925" y="5881688"/>
          <p14:tracePt t="70975" x="4743450" y="5868988"/>
          <p14:tracePt t="70985" x="4868863" y="5843588"/>
          <p14:tracePt t="70994" x="4981575" y="5832475"/>
          <p14:tracePt t="71003" x="5057775" y="5819775"/>
          <p14:tracePt t="71013" x="5119688" y="5819775"/>
          <p14:tracePt t="71022" x="5157788" y="5807075"/>
          <p14:tracePt t="71033" x="5194300" y="5794375"/>
          <p14:tracePt t="71043" x="5219700" y="5794375"/>
          <p14:tracePt t="71052" x="5232400" y="5781675"/>
          <p14:tracePt t="71063" x="5257800" y="5781675"/>
          <p14:tracePt t="71073" x="5270500" y="5781675"/>
          <p14:tracePt t="71082" x="5281613" y="5781675"/>
          <p14:tracePt t="71092" x="5307013" y="5781675"/>
          <p14:tracePt t="71122" x="5319713" y="5781675"/>
          <p14:tracePt t="71132" x="5332413" y="5781675"/>
          <p14:tracePt t="71460" x="5345113" y="5768975"/>
          <p14:tracePt t="71480" x="5357813" y="5756275"/>
          <p14:tracePt t="71489" x="5370513" y="5756275"/>
          <p14:tracePt t="71499" x="5383213" y="5756275"/>
          <p14:tracePt t="71509" x="5419725" y="5756275"/>
          <p14:tracePt t="71519" x="5432425" y="5743575"/>
          <p14:tracePt t="71528" x="5457825" y="5743575"/>
          <p14:tracePt t="71539" x="5495925" y="5732463"/>
          <p14:tracePt t="71552" x="5532438" y="5732463"/>
          <p14:tracePt t="71562" x="5545138" y="5732463"/>
          <p14:tracePt t="71570" x="5583238" y="5719763"/>
          <p14:tracePt t="71580" x="5619750" y="5707063"/>
          <p14:tracePt t="71589" x="5632450" y="5707063"/>
          <p14:tracePt t="71603" x="5645150" y="5694363"/>
          <p14:tracePt t="71608" x="5670550" y="5694363"/>
          <p14:tracePt t="71618" x="5683250" y="5694363"/>
          <p14:tracePt t="71628" x="5695950" y="5681663"/>
          <p14:tracePt t="71639" x="5719763" y="5681663"/>
          <p14:tracePt t="71648" x="5732463" y="5668963"/>
          <p14:tracePt t="71659" x="5745163" y="5668963"/>
          <p14:tracePt t="71668" x="5757863" y="5668963"/>
          <p14:tracePt t="71681" x="5757863" y="5656263"/>
          <p14:tracePt t="71690" x="5770563" y="5656263"/>
          <p14:tracePt t="71717" x="5783263" y="5656263"/>
          <p14:tracePt t="71727" x="5795963" y="5656263"/>
          <p14:tracePt t="71747" x="5808663" y="5656263"/>
          <p14:tracePt t="72442" x="5808663" y="5643563"/>
          <p14:tracePt t="72541" x="5808663" y="5630863"/>
          <p14:tracePt t="72552" x="5821363" y="5630863"/>
          <p14:tracePt t="72564" x="5832475" y="5630863"/>
          <p14:tracePt t="72592" x="5845175" y="5630863"/>
          <p14:tracePt t="72600" x="5857875" y="5630863"/>
          <p14:tracePt t="72620" x="5870575" y="5630863"/>
          <p14:tracePt t="72640" x="5870575" y="5619750"/>
          <p14:tracePt t="72650" x="5883275" y="5619750"/>
          <p14:tracePt t="73880" x="5921375" y="5607050"/>
          <p14:tracePt t="73890" x="5957888" y="5607050"/>
          <p14:tracePt t="73899" x="5995988" y="5607050"/>
          <p14:tracePt t="73910" x="6057900" y="5607050"/>
          <p14:tracePt t="73924" x="6146800" y="5594350"/>
          <p14:tracePt t="73930" x="6246813" y="5581650"/>
          <p14:tracePt t="73941" x="6334125" y="5556250"/>
          <p14:tracePt t="73952" x="6421438" y="5530850"/>
          <p14:tracePt t="73960" x="6559550" y="5494338"/>
          <p14:tracePt t="73972" x="6696075" y="5443538"/>
          <p14:tracePt t="73981" x="6884988" y="5394325"/>
          <p14:tracePt t="73993" x="7085013" y="5318125"/>
          <p14:tracePt t="73999" x="7259638" y="5230813"/>
          <p14:tracePt t="74009" x="7435850" y="5168900"/>
          <p14:tracePt t="74019" x="7572375" y="5056188"/>
          <p14:tracePt t="74028" x="7773988" y="4992688"/>
          <p14:tracePt t="74038" x="7974013" y="4930775"/>
          <p14:tracePt t="74048" x="8161338" y="4868863"/>
          <p14:tracePt t="74058" x="8324850" y="4805363"/>
          <p14:tracePt t="74068" x="8435975" y="4779963"/>
          <p14:tracePt t="74080" x="8524875" y="4743450"/>
          <p14:tracePt t="74090" x="8612188" y="4730750"/>
          <p14:tracePt t="74100" x="8699500" y="4718050"/>
          <p14:tracePt t="74108" x="8774113" y="4705350"/>
          <p14:tracePt t="74119" x="8850313" y="4692650"/>
          <p14:tracePt t="74128" x="8899525" y="4679950"/>
          <p14:tracePt t="74137" x="8963025" y="4643438"/>
          <p14:tracePt t="74149" x="9063038" y="4618038"/>
          <p14:tracePt t="74159" x="9150350" y="4592638"/>
          <p14:tracePt t="74169" x="9237663" y="4554538"/>
          <p14:tracePt t="74178" x="9337675" y="4530725"/>
          <p14:tracePt t="74187" x="9424988" y="4492625"/>
          <p14:tracePt t="74197" x="9501188" y="4467225"/>
          <p14:tracePt t="74207" x="9575800" y="4443413"/>
          <p14:tracePt t="74217" x="9626600" y="4405313"/>
          <p14:tracePt t="74227" x="9675813" y="4392613"/>
          <p14:tracePt t="74237" x="9701213" y="4392613"/>
          <p14:tracePt t="74247" x="9739313" y="4379913"/>
          <p14:tracePt t="74257" x="9763125" y="4354513"/>
          <p14:tracePt t="74267" x="9801225" y="4341813"/>
          <p14:tracePt t="74278" x="9813925" y="4330700"/>
          <p14:tracePt t="74287" x="9839325" y="4318000"/>
          <p14:tracePt t="74298" x="9852025" y="4292600"/>
          <p14:tracePt t="74306" x="9863138" y="4292600"/>
          <p14:tracePt t="74316" x="9875838" y="4279900"/>
          <p14:tracePt t="74326" x="9888538" y="4267200"/>
          <p14:tracePt t="74336" x="9901238" y="4267200"/>
          <p14:tracePt t="74346" x="9901238" y="4254500"/>
          <p14:tracePt t="74356" x="9913938" y="4241800"/>
          <p14:tracePt t="74367" x="9926638" y="4241800"/>
          <p14:tracePt t="74375" x="9926638" y="4230688"/>
          <p14:tracePt t="74396" x="9939338" y="4217988"/>
          <p14:tracePt t="74407" x="9952038" y="4217988"/>
          <p14:tracePt t="74417" x="9963150" y="4217988"/>
          <p14:tracePt t="74427" x="9975850" y="4217988"/>
          <p14:tracePt t="74435" x="10001250" y="4205288"/>
          <p14:tracePt t="74445" x="10013950" y="4205288"/>
          <p14:tracePt t="74456" x="10026650" y="4179888"/>
          <p14:tracePt t="74465" x="10052050" y="4179888"/>
          <p14:tracePt t="74476" x="10064750" y="4167188"/>
          <p14:tracePt t="74485" x="10075863" y="4167188"/>
          <p14:tracePt t="74495" x="10101263" y="4167188"/>
          <p14:tracePt t="74505" x="10113963" y="4154488"/>
          <p14:tracePt t="74525" x="10126663" y="4154488"/>
          <p14:tracePt t="74556" x="10139363" y="4154488"/>
          <p14:tracePt t="74559" x="10152063" y="4154488"/>
          <p14:tracePt t="74583" x="10164763" y="4154488"/>
          <p14:tracePt t="74604" x="10177463" y="4154488"/>
          <p14:tracePt t="74634" x="10188575" y="4154488"/>
          <p14:tracePt t="74644" x="10201275" y="4154488"/>
          <p14:tracePt t="74713" x="10213975" y="4154488"/>
          <p14:tracePt t="74754" x="10213975" y="4167188"/>
          <p14:tracePt t="74783" x="10213975" y="4179888"/>
          <p14:tracePt t="74805" x="10213975" y="4192588"/>
          <p14:tracePt t="75011" x="10213975" y="4167188"/>
          <p14:tracePt t="75021" x="10226675" y="4154488"/>
          <p14:tracePt t="75030" x="10239375" y="4141788"/>
          <p14:tracePt t="75041" x="10252075" y="4117975"/>
          <p14:tracePt t="75052" x="10264775" y="4105275"/>
          <p14:tracePt t="75060" x="10277475" y="4079875"/>
          <p14:tracePt t="75072" x="10301288" y="4054475"/>
          <p14:tracePt t="75080" x="10313988" y="4029075"/>
          <p14:tracePt t="75101" x="10313988" y="4017963"/>
          <p14:tracePt t="75169" x="10326688" y="4017963"/>
          <p14:tracePt t="75447" x="10301288" y="4029075"/>
          <p14:tracePt t="75457" x="10301288" y="4054475"/>
          <p14:tracePt t="75467" x="10288588" y="4067175"/>
          <p14:tracePt t="75477" x="10277475" y="4067175"/>
          <p14:tracePt t="75487" x="10239375" y="4129088"/>
          <p14:tracePt t="75497" x="10201275" y="4154488"/>
          <p14:tracePt t="75508" x="10177463" y="4205288"/>
          <p14:tracePt t="75521" x="10164763" y="4217988"/>
          <p14:tracePt t="75527" x="10152063" y="4241800"/>
          <p14:tracePt t="75757" x="10164763" y="4230688"/>
          <p14:tracePt t="75766" x="10177463" y="4217988"/>
          <p14:tracePt t="75776" x="10177463" y="4205288"/>
          <p14:tracePt t="75784" x="10201275" y="4192588"/>
          <p14:tracePt t="75794" x="10213975" y="4179888"/>
          <p14:tracePt t="75805" x="10226675" y="4154488"/>
          <p14:tracePt t="75814" x="10252075" y="4141788"/>
          <p14:tracePt t="75825" x="10264775" y="4117975"/>
          <p14:tracePt t="75834" x="10288588" y="4092575"/>
          <p14:tracePt t="75844" x="10326688" y="4079875"/>
          <p14:tracePt t="75865" x="10326688" y="4067175"/>
          <p14:tracePt t="75878" x="10326688" y="4054475"/>
          <p14:tracePt t="75893" x="10326688" y="4041775"/>
          <p14:tracePt t="75904" x="10326688" y="4017963"/>
          <p14:tracePt t="75913" x="10339388" y="3992563"/>
          <p14:tracePt t="75923" x="10364788" y="3967163"/>
          <p14:tracePt t="75933" x="10364788" y="3954463"/>
          <p14:tracePt t="75943" x="10364788" y="3929063"/>
          <p14:tracePt t="75953" x="10377488" y="3916363"/>
          <p14:tracePt t="75963" x="10390188" y="3916363"/>
          <p14:tracePt t="75973" x="10390188" y="3892550"/>
          <p14:tracePt t="75987" x="10390188" y="3879850"/>
          <p14:tracePt t="77254" x="10377488" y="3879850"/>
          <p14:tracePt t="77263" x="10339388" y="3867150"/>
          <p14:tracePt t="77274" x="10277475" y="3854450"/>
          <p14:tracePt t="77282" x="10201275" y="3816350"/>
          <p14:tracePt t="77292" x="10088563" y="3792538"/>
          <p14:tracePt t="77302" x="9913938" y="3729038"/>
          <p14:tracePt t="77312" x="9675813" y="3679825"/>
          <p14:tracePt t="77321" x="9288463" y="3579813"/>
          <p14:tracePt t="77333" x="8863013" y="3503613"/>
          <p14:tracePt t="77342" x="8312150" y="3390900"/>
          <p14:tracePt t="77352" x="7673975" y="3316288"/>
          <p14:tracePt t="77362" x="7134225" y="3228975"/>
          <p14:tracePt t="77372" x="6496050" y="3141663"/>
          <p14:tracePt t="77381" x="6034088" y="3041650"/>
          <p14:tracePt t="77394" x="5719763" y="2952750"/>
          <p14:tracePt t="77405" x="5432425" y="2890838"/>
          <p14:tracePt t="77414" x="5194300" y="2816225"/>
          <p14:tracePt t="77421" x="5045075" y="2728913"/>
          <p14:tracePt t="77431" x="4945063" y="2678113"/>
          <p14:tracePt t="77712" x="4932363" y="2665413"/>
          <p14:tracePt t="77720" x="4919663" y="2652713"/>
          <p14:tracePt t="77730" x="4843463" y="2603500"/>
          <p14:tracePt t="77739" x="4656138" y="2503488"/>
          <p14:tracePt t="77749" x="4456113" y="2365375"/>
          <p14:tracePt t="77758" x="3968750" y="2027238"/>
          <p14:tracePt t="77769" x="3667125" y="1814513"/>
          <p14:tracePt t="77779" x="3317875" y="1589088"/>
          <p14:tracePt t="77788" x="3079750" y="1401763"/>
          <p14:tracePt t="77798" x="2903538" y="1276350"/>
          <p14:tracePt t="77808" x="2741613" y="1163638"/>
          <p14:tracePt t="77818" x="2667000" y="1063625"/>
          <p14:tracePt t="77828" x="2590800" y="1001713"/>
          <p14:tracePt t="77839" x="2465388" y="938213"/>
          <p14:tracePt t="77849" x="2378075" y="876300"/>
          <p14:tracePt t="77860" x="2303463" y="825500"/>
          <p14:tracePt t="77868" x="2265363" y="812800"/>
          <p14:tracePt t="77877" x="2228850" y="788988"/>
          <p14:tracePt t="77888" x="2178050" y="763588"/>
          <p14:tracePt t="77898" x="2139950" y="750888"/>
          <p14:tracePt t="77908" x="2103438" y="738188"/>
          <p14:tracePt t="77917" x="2090738" y="738188"/>
          <p14:tracePt t="77927" x="2078038" y="725488"/>
          <p14:tracePt t="77938" x="2065338" y="725488"/>
          <p14:tracePt t="78007" x="2065338" y="712788"/>
          <p14:tracePt t="78017" x="2039938" y="712788"/>
          <p14:tracePt t="78026" x="1990725" y="700088"/>
          <p14:tracePt t="78036" x="1927225" y="676275"/>
          <p14:tracePt t="78046" x="1903413" y="663575"/>
          <p14:tracePt t="78056" x="1852613" y="650875"/>
          <p14:tracePt t="78066" x="1778000" y="625475"/>
          <p14:tracePt t="78075" x="1689100" y="612775"/>
          <p14:tracePt t="78086" x="1514475" y="576263"/>
          <p14:tracePt t="78096" x="1363663" y="525463"/>
          <p14:tracePt t="78107" x="1076325" y="463550"/>
          <p14:tracePt t="78117" x="712788" y="412750"/>
          <p14:tracePt t="78128" x="325438" y="350838"/>
          <p14:tracePt t="78136" x="0" y="30003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 </a:t>
            </a:r>
            <a:r>
              <a:rPr lang="en-IN" altLang="zh-CN" sz="2800" b="1" dirty="0">
                <a:solidFill>
                  <a:schemeClr val="bg1"/>
                </a:solidFill>
                <a:latin typeface="Times New Roman" panose="02020603050405020304" pitchFamily="18" charset="0"/>
                <a:ea typeface="+mj-ea"/>
                <a:cs typeface="Times New Roman" panose="02020603050405020304" pitchFamily="18" charset="0"/>
              </a:rPr>
              <a:t>Introduction</a:t>
            </a: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52F407D-A2B3-452C-B4C9-7DA95FC81379}"/>
              </a:ext>
            </a:extLst>
          </p:cNvPr>
          <p:cNvPicPr>
            <a:picLocks noChangeAspect="1"/>
          </p:cNvPicPr>
          <p:nvPr/>
        </p:nvPicPr>
        <p:blipFill>
          <a:blip r:embed="rId4"/>
          <a:stretch>
            <a:fillRect/>
          </a:stretch>
        </p:blipFill>
        <p:spPr>
          <a:xfrm>
            <a:off x="-1" y="-2277"/>
            <a:ext cx="1504949" cy="1023587"/>
          </a:xfrm>
          <a:prstGeom prst="rect">
            <a:avLst/>
          </a:prstGeom>
        </p:spPr>
      </p:pic>
      <p:sp>
        <p:nvSpPr>
          <p:cNvPr id="9" name="TextBox 8">
            <a:extLst>
              <a:ext uri="{FF2B5EF4-FFF2-40B4-BE49-F238E27FC236}">
                <a16:creationId xmlns:a16="http://schemas.microsoft.com/office/drawing/2014/main" id="{4E6D51FC-F598-40D5-B22D-8A4DF57BC5A9}"/>
              </a:ext>
            </a:extLst>
          </p:cNvPr>
          <p:cNvSpPr txBox="1"/>
          <p:nvPr/>
        </p:nvSpPr>
        <p:spPr>
          <a:xfrm>
            <a:off x="1184222" y="1209388"/>
            <a:ext cx="9233941" cy="2677656"/>
          </a:xfrm>
          <a:prstGeom prst="rect">
            <a:avLst/>
          </a:prstGeom>
          <a:noFill/>
        </p:spPr>
        <p:txBody>
          <a:bodyPr wrap="square">
            <a:spAutoFit/>
          </a:bodyPr>
          <a:lstStyle/>
          <a:p>
            <a:pPr marL="342900" indent="-342900">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 free electron  has well defined mass and obeys Newton’s law when accelerated by an external electric field; </a:t>
            </a:r>
          </a:p>
          <a:p>
            <a:pPr marL="342900" indent="-342900">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When electron is in periodic potential of the crystal lattice, its behaviour in external electric field is different  from that of a free electron. The deviation of the actual electron behaviour than free electron behaviour may be accounted simply by considering the electron to have </a:t>
            </a:r>
            <a:r>
              <a:rPr lang="en-IN" sz="24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effective mass, </a:t>
            </a:r>
            <a:r>
              <a:rPr lang="en-IN" sz="2400" i="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rather than free electron mass </a:t>
            </a:r>
            <a:r>
              <a:rPr lang="en-IN" sz="2400" i="1" dirty="0">
                <a:effectLst/>
                <a:latin typeface="Times New Roman" panose="02020603050405020304" pitchFamily="18" charset="0"/>
                <a:ea typeface="Calibri" panose="020F0502020204030204" pitchFamily="34" charset="0"/>
                <a:cs typeface="Times New Roman" panose="02020603050405020304" pitchFamily="18" charset="0"/>
              </a:rPr>
              <a:t>m.</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advTm="41041"/>
  <p:extLst>
    <p:ext uri="{3A86A75C-4F4B-4683-9AE1-C65F6400EC91}">
      <p14:laserTraceLst xmlns:p14="http://schemas.microsoft.com/office/powerpoint/2010/main">
        <p14:tracePtLst>
          <p14:tracePt t="2237" x="4092575" y="2278063"/>
          <p14:tracePt t="2247" x="4092575" y="2265363"/>
          <p14:tracePt t="2257" x="4081463" y="2265363"/>
          <p14:tracePt t="2267" x="4068763" y="2252663"/>
          <p14:tracePt t="2317" x="4068763" y="2239963"/>
          <p14:tracePt t="2386" x="4068763" y="2227263"/>
          <p14:tracePt t="2437" x="4081463" y="2227263"/>
          <p14:tracePt t="2446" x="4105275" y="2227263"/>
          <p14:tracePt t="2456" x="4130675" y="2227263"/>
          <p14:tracePt t="2465" x="4156075" y="2227263"/>
          <p14:tracePt t="2475" x="4168775" y="2227263"/>
          <p14:tracePt t="2486" x="4192588" y="2227263"/>
          <p14:tracePt t="2495" x="4205288" y="2227263"/>
          <p14:tracePt t="2505" x="4230688" y="2214563"/>
          <p14:tracePt t="2515" x="4281488" y="2201863"/>
          <p14:tracePt t="2525" x="4330700" y="2178050"/>
          <p14:tracePt t="2533" x="4368800" y="2152650"/>
          <p14:tracePt t="2544" x="4443413" y="2127250"/>
          <p14:tracePt t="2556" x="4518025" y="2078038"/>
          <p14:tracePt t="2564" x="4630738" y="1989138"/>
          <p14:tracePt t="2574" x="4732338" y="1914525"/>
          <p14:tracePt t="2584" x="4843463" y="1865313"/>
          <p14:tracePt t="2596" x="4945063" y="1814513"/>
          <p14:tracePt t="2606" x="5032375" y="1765300"/>
          <p14:tracePt t="2615" x="5106988" y="1752600"/>
          <p14:tracePt t="2625" x="5170488" y="1727200"/>
          <p14:tracePt t="2634" x="5232400" y="1701800"/>
          <p14:tracePt t="2644" x="5281613" y="1689100"/>
          <p14:tracePt t="2654" x="5307013" y="1676400"/>
          <p14:tracePt t="2663" x="5332413" y="1676400"/>
          <p14:tracePt t="2673" x="5357813" y="1676400"/>
          <p14:tracePt t="2693" x="5370513" y="1663700"/>
          <p14:tracePt t="2703" x="5383213" y="1663700"/>
          <p14:tracePt t="2713" x="5394325" y="1663700"/>
          <p14:tracePt t="2773" x="5407025" y="1663700"/>
          <p14:tracePt t="2794" x="5419725" y="1663700"/>
          <p14:tracePt t="2805" x="5432425" y="1663700"/>
          <p14:tracePt t="2813" x="5432425" y="1652588"/>
          <p14:tracePt t="2834" x="5445125" y="1652588"/>
          <p14:tracePt t="2853" x="5457825" y="1652588"/>
          <p14:tracePt t="2863" x="5470525" y="1652588"/>
          <p14:tracePt t="2872" x="5483225" y="1652588"/>
          <p14:tracePt t="2882" x="5507038" y="1652588"/>
          <p14:tracePt t="2891" x="5532438" y="1652588"/>
          <p14:tracePt t="2901" x="5545138" y="1652588"/>
          <p14:tracePt t="2912" x="5557838" y="1652588"/>
          <p14:tracePt t="2921" x="5595938" y="1652588"/>
          <p14:tracePt t="2932" x="5619750" y="1652588"/>
          <p14:tracePt t="2941" x="5657850" y="1652588"/>
          <p14:tracePt t="2951" x="5670550" y="1652588"/>
          <p14:tracePt t="2961" x="5683250" y="1652588"/>
          <p14:tracePt t="2971" x="5695950" y="1652588"/>
          <p14:tracePt t="2982" x="5708650" y="1663700"/>
          <p14:tracePt t="2990" x="5732463" y="1676400"/>
          <p14:tracePt t="3001" x="5757863" y="1689100"/>
          <p14:tracePt t="3388" x="5745163" y="1689100"/>
          <p14:tracePt t="3438" x="5745163" y="1676400"/>
          <p14:tracePt t="3447" x="5995988" y="1676400"/>
          <p14:tracePt t="3457" x="6259513" y="1676400"/>
          <p14:tracePt t="3467" x="6521450" y="1676400"/>
          <p14:tracePt t="3477" x="6696075" y="1689100"/>
          <p14:tracePt t="3488" x="6797675" y="1701800"/>
          <p14:tracePt t="3496" x="6884988" y="1701800"/>
          <p14:tracePt t="3507" x="6972300" y="1701800"/>
          <p14:tracePt t="3517" x="7021513" y="1714500"/>
          <p14:tracePt t="3527" x="7046913" y="1727200"/>
          <p14:tracePt t="3536" x="7072313" y="1727200"/>
          <p14:tracePt t="3546" x="7085013" y="1739900"/>
          <p14:tracePt t="3566" x="7097713" y="1739900"/>
          <p14:tracePt t="3686" x="7110413" y="1739900"/>
          <p14:tracePt t="3694" x="7110413" y="1752600"/>
          <p14:tracePt t="3725" x="7123113" y="1752600"/>
          <p14:tracePt t="4776" x="7159625" y="1752600"/>
          <p14:tracePt t="4788" x="7210425" y="1752600"/>
          <p14:tracePt t="4798" x="7272338" y="1765300"/>
          <p14:tracePt t="4807" x="7310438" y="1776413"/>
          <p14:tracePt t="4817" x="7372350" y="1776413"/>
          <p14:tracePt t="4826" x="7423150" y="1789113"/>
          <p14:tracePt t="4836" x="7472363" y="1789113"/>
          <p14:tracePt t="4845" x="7485063" y="1789113"/>
          <p14:tracePt t="4855" x="7523163" y="1789113"/>
          <p14:tracePt t="4868" x="7561263" y="1789113"/>
          <p14:tracePt t="4875" x="7572375" y="1789113"/>
          <p14:tracePt t="4885" x="7610475" y="1789113"/>
          <p14:tracePt t="4896" x="7648575" y="1789113"/>
          <p14:tracePt t="4905" x="7661275" y="1789113"/>
          <p14:tracePt t="4915" x="7697788" y="1789113"/>
          <p14:tracePt t="4925" x="7735888" y="1789113"/>
          <p14:tracePt t="4935" x="7761288" y="1789113"/>
          <p14:tracePt t="4945" x="7785100" y="1789113"/>
          <p14:tracePt t="4955" x="7861300" y="1801813"/>
          <p14:tracePt t="4964" x="7886700" y="1801813"/>
          <p14:tracePt t="4975" x="7910513" y="1801813"/>
          <p14:tracePt t="4985" x="7948613" y="1801813"/>
          <p14:tracePt t="4995" x="7961313" y="1801813"/>
          <p14:tracePt t="5004" x="7999413" y="1801813"/>
          <p14:tracePt t="5015" x="8035925" y="1801813"/>
          <p14:tracePt t="5024" x="8048625" y="1801813"/>
          <p14:tracePt t="5034" x="8074025" y="1801813"/>
          <p14:tracePt t="5045" x="8099425" y="1801813"/>
          <p14:tracePt t="5065" x="8123238" y="1801813"/>
          <p14:tracePt t="5075" x="8148638" y="1801813"/>
          <p14:tracePt t="5095" x="8174038" y="1801813"/>
          <p14:tracePt t="5104" x="8186738" y="1814513"/>
          <p14:tracePt t="5134" x="8199438" y="1814513"/>
          <p14:tracePt t="5153" x="8212138" y="1814513"/>
          <p14:tracePt t="5163" x="8223250" y="1814513"/>
          <p14:tracePt t="5560" x="8212138" y="1814513"/>
          <p14:tracePt t="5608" x="8261350" y="1814513"/>
          <p14:tracePt t="5620" x="8335963" y="1814513"/>
          <p14:tracePt t="5630" x="8374063" y="1814513"/>
          <p14:tracePt t="5639" x="8474075" y="1814513"/>
          <p14:tracePt t="5649" x="8586788" y="1814513"/>
          <p14:tracePt t="5659" x="8699500" y="1814513"/>
          <p14:tracePt t="5669" x="8786813" y="1814513"/>
          <p14:tracePt t="5679" x="8850313" y="1814513"/>
          <p14:tracePt t="5688" x="8912225" y="1814513"/>
          <p14:tracePt t="5699" x="8950325" y="1814513"/>
          <p14:tracePt t="5717" x="8963025" y="1814513"/>
          <p14:tracePt t="6800" x="8950325" y="1814513"/>
          <p14:tracePt t="6811" x="8912225" y="1801813"/>
          <p14:tracePt t="6821" x="8886825" y="1801813"/>
          <p14:tracePt t="6830" x="8824913" y="1801813"/>
          <p14:tracePt t="6840" x="8724900" y="1801813"/>
          <p14:tracePt t="6850" x="8586788" y="1801813"/>
          <p14:tracePt t="6860" x="8435975" y="1865313"/>
          <p14:tracePt t="6869" x="8235950" y="1927225"/>
          <p14:tracePt t="6879" x="7961313" y="2014538"/>
          <p14:tracePt t="6888" x="7735888" y="2089150"/>
          <p14:tracePt t="6899" x="7497763" y="2165350"/>
          <p14:tracePt t="6909" x="7310438" y="2239963"/>
          <p14:tracePt t="6918" x="7146925" y="2290763"/>
          <p14:tracePt t="6929" x="6972300" y="2314575"/>
          <p14:tracePt t="6938" x="6872288" y="2339975"/>
          <p14:tracePt t="6948" x="6797675" y="2339975"/>
          <p14:tracePt t="6958" x="6734175" y="2352675"/>
          <p14:tracePt t="6968" x="6696075" y="2352675"/>
          <p14:tracePt t="6978" x="6646863" y="2352675"/>
          <p14:tracePt t="6988" x="6621463" y="2352675"/>
          <p14:tracePt t="6998" x="6596063" y="2352675"/>
          <p14:tracePt t="7007" x="6584950" y="2352675"/>
          <p14:tracePt t="7017" x="6572250" y="2352675"/>
          <p14:tracePt t="7037" x="6559550" y="2339975"/>
          <p14:tracePt t="7048" x="6546850" y="2339975"/>
          <p14:tracePt t="7059" x="6534150" y="2339975"/>
          <p14:tracePt t="7067" x="6534150" y="2327275"/>
          <p14:tracePt t="7087" x="6521450" y="2314575"/>
          <p14:tracePt t="7098" x="6508750" y="2314575"/>
          <p14:tracePt t="7107" x="6496050" y="2314575"/>
          <p14:tracePt t="7117" x="6496050" y="2303463"/>
          <p14:tracePt t="7177" x="6483350" y="2303463"/>
          <p14:tracePt t="7196" x="6472238" y="2303463"/>
          <p14:tracePt t="7206" x="6472238" y="2290763"/>
          <p14:tracePt t="7226" x="6459538" y="2278063"/>
          <p14:tracePt t="7236" x="6446838" y="2265363"/>
          <p14:tracePt t="7245" x="6434138" y="2265363"/>
          <p14:tracePt t="7256" x="6434138" y="2252663"/>
          <p14:tracePt t="7266" x="6434138" y="2239963"/>
          <p14:tracePt t="7286" x="6434138" y="2214563"/>
          <p14:tracePt t="7300" x="6434138" y="2190750"/>
          <p14:tracePt t="7305" x="6434138" y="2178050"/>
          <p14:tracePt t="7315" x="6434138" y="2139950"/>
          <p14:tracePt t="7327" x="6434138" y="2114550"/>
          <p14:tracePt t="7334" x="6434138" y="2089150"/>
          <p14:tracePt t="7345" x="6434138" y="2039938"/>
          <p14:tracePt t="7355" x="6434138" y="2014538"/>
          <p14:tracePt t="7364" x="6446838" y="1989138"/>
          <p14:tracePt t="7375" x="6472238" y="1965325"/>
          <p14:tracePt t="7385" x="6508750" y="1939925"/>
          <p14:tracePt t="7394" x="6584950" y="1914525"/>
          <p14:tracePt t="7405" x="6646863" y="1901825"/>
          <p14:tracePt t="7414" x="6684963" y="1889125"/>
          <p14:tracePt t="7424" x="6734175" y="1889125"/>
          <p14:tracePt t="7434" x="6759575" y="1889125"/>
          <p14:tracePt t="7445" x="6784975" y="1889125"/>
          <p14:tracePt t="7454" x="6821488" y="1889125"/>
          <p14:tracePt t="7464" x="6834188" y="1889125"/>
          <p14:tracePt t="7475" x="6846888" y="1889125"/>
          <p14:tracePt t="7484" x="6872288" y="1889125"/>
          <p14:tracePt t="7494" x="6884988" y="1889125"/>
          <p14:tracePt t="7504" x="6897688" y="1889125"/>
          <p14:tracePt t="7513" x="6921500" y="1889125"/>
          <p14:tracePt t="7543" x="6934200" y="1889125"/>
          <p14:tracePt t="7554" x="6946900" y="1889125"/>
          <p14:tracePt t="7573" x="6959600" y="1889125"/>
          <p14:tracePt t="10639" x="6946900" y="1889125"/>
          <p14:tracePt t="10647" x="6884988" y="1901825"/>
          <p14:tracePt t="10658" x="6784975" y="1952625"/>
          <p14:tracePt t="10668" x="6608763" y="2052638"/>
          <p14:tracePt t="10678" x="6421438" y="2201863"/>
          <p14:tracePt t="10687" x="6170613" y="2352675"/>
          <p14:tracePt t="10698" x="5945188" y="2516188"/>
          <p14:tracePt t="10708" x="5595938" y="2716213"/>
          <p14:tracePt t="10717" x="5181600" y="2916238"/>
          <p14:tracePt t="10727" x="4806950" y="3090863"/>
          <p14:tracePt t="10737" x="4506913" y="3178175"/>
          <p14:tracePt t="10747" x="4305300" y="3216275"/>
          <p14:tracePt t="10757" x="4181475" y="3216275"/>
          <p14:tracePt t="10767" x="4068763" y="3216275"/>
          <p14:tracePt t="10777" x="4005263" y="3216275"/>
          <p14:tracePt t="10787" x="3968750" y="3203575"/>
          <p14:tracePt t="10797" x="3943350" y="3190875"/>
          <p14:tracePt t="10806" x="3943350" y="3178175"/>
          <p14:tracePt t="10817" x="3943350" y="3154363"/>
          <p14:tracePt t="10827" x="3943350" y="3128963"/>
          <p14:tracePt t="10837" x="3943350" y="3116263"/>
          <p14:tracePt t="10846" x="3943350" y="3103563"/>
          <p14:tracePt t="10856" x="3943350" y="3090863"/>
          <p14:tracePt t="10936" x="3930650" y="3090863"/>
          <p14:tracePt t="10946" x="3917950" y="3090863"/>
          <p14:tracePt t="10956" x="3905250" y="3090863"/>
          <p14:tracePt t="10965" x="3892550" y="3090863"/>
          <p14:tracePt t="10975" x="3867150" y="3090863"/>
          <p14:tracePt t="10985" x="3856038" y="3090863"/>
          <p14:tracePt t="10995" x="3805238" y="3090863"/>
          <p14:tracePt t="11004" x="3767138" y="3090863"/>
          <p14:tracePt t="11016" x="3717925" y="3078163"/>
          <p14:tracePt t="11025" x="3692525" y="3054350"/>
          <p14:tracePt t="11035" x="3643313" y="3028950"/>
          <p14:tracePt t="11044" x="3567113" y="2990850"/>
          <p14:tracePt t="11054" x="3554413" y="2965450"/>
          <p14:tracePt t="11065" x="3505200" y="2928938"/>
          <p14:tracePt t="11075" x="3467100" y="2865438"/>
          <p14:tracePt t="11088" x="3417888" y="2816225"/>
          <p14:tracePt t="11094" x="3405188" y="2765425"/>
          <p14:tracePt t="11105" x="3392488" y="2716213"/>
          <p14:tracePt t="11115" x="3379788" y="2678113"/>
          <p14:tracePt t="11123" x="3379788" y="2652713"/>
          <p14:tracePt t="11134" x="3367088" y="2627313"/>
          <p14:tracePt t="11145" x="3367088" y="2616200"/>
          <p14:tracePt t="11154" x="3367088" y="2590800"/>
          <p14:tracePt t="11163" x="3367088" y="2578100"/>
          <p14:tracePt t="11184" x="3367088" y="2565400"/>
          <p14:tracePt t="11213" x="3367088" y="2552700"/>
          <p14:tracePt t="11263" x="3367088" y="2540000"/>
          <p14:tracePt t="11282" x="3367088" y="2527300"/>
          <p14:tracePt t="11303" x="3367088" y="2516188"/>
          <p14:tracePt t="11313" x="3379788" y="2516188"/>
          <p14:tracePt t="11333" x="3392488" y="2516188"/>
          <p14:tracePt t="11343" x="3417888" y="2490788"/>
          <p14:tracePt t="11353" x="3467100" y="2490788"/>
          <p14:tracePt t="11361" x="3505200" y="2478088"/>
          <p14:tracePt t="11372" x="3541713" y="2465388"/>
          <p14:tracePt t="11382" x="3579813" y="2465388"/>
          <p14:tracePt t="11392" x="3630613" y="2465388"/>
          <p14:tracePt t="11401" x="3654425" y="2465388"/>
          <p14:tracePt t="11412" x="3705225" y="2465388"/>
          <p14:tracePt t="11422" x="3756025" y="2465388"/>
          <p14:tracePt t="11431" x="3767138" y="2465388"/>
          <p14:tracePt t="11441" x="3805238" y="2465388"/>
          <p14:tracePt t="11451" x="3843338" y="2465388"/>
          <p14:tracePt t="11462" x="3856038" y="2465388"/>
          <p14:tracePt t="11471" x="3892550" y="2465388"/>
          <p14:tracePt t="11481" x="3930650" y="2465388"/>
          <p14:tracePt t="11492" x="3956050" y="2465388"/>
          <p14:tracePt t="11502" x="3979863" y="2465388"/>
          <p14:tracePt t="11509" x="4017963" y="2478088"/>
          <p14:tracePt t="11520" x="4043363" y="2490788"/>
          <p14:tracePt t="11531" x="4081463" y="2490788"/>
          <p14:tracePt t="11541" x="4105275" y="2503488"/>
          <p14:tracePt t="11551" x="4117975" y="2503488"/>
          <p14:tracePt t="11560" x="4143375" y="2503488"/>
          <p14:tracePt t="11571" x="4156075" y="2503488"/>
          <p14:tracePt t="11580" x="4205288" y="2540000"/>
          <p14:tracePt t="11591" x="4230688" y="2540000"/>
          <p14:tracePt t="11599" x="4281488" y="2552700"/>
          <p14:tracePt t="11610" x="4318000" y="2552700"/>
          <p14:tracePt t="11621" x="4343400" y="2565400"/>
          <p14:tracePt t="11630" x="4368800" y="2565400"/>
          <p14:tracePt t="11640" x="4406900" y="2565400"/>
          <p14:tracePt t="11651" x="4430713" y="2565400"/>
          <p14:tracePt t="11660" x="4456113" y="2565400"/>
          <p14:tracePt t="11670" x="4494213" y="2565400"/>
          <p14:tracePt t="11679" x="4518025" y="2565400"/>
          <p14:tracePt t="11690" x="4556125" y="2565400"/>
          <p14:tracePt t="11700" x="4581525" y="2565400"/>
          <p14:tracePt t="11709" x="4606925" y="2565400"/>
          <p14:tracePt t="11719" x="4643438" y="2565400"/>
          <p14:tracePt t="11729" x="4668838" y="2565400"/>
          <p14:tracePt t="11740" x="4694238" y="2552700"/>
          <p14:tracePt t="11749" x="4781550" y="2552700"/>
          <p14:tracePt t="11758" x="4832350" y="2540000"/>
          <p14:tracePt t="11770" x="4881563" y="2527300"/>
          <p14:tracePt t="11779" x="4906963" y="2527300"/>
          <p14:tracePt t="11789" x="4932363" y="2527300"/>
          <p14:tracePt t="11798" x="4968875" y="2527300"/>
          <p14:tracePt t="11809" x="5006975" y="2527300"/>
          <p14:tracePt t="11819" x="5019675" y="2527300"/>
          <p14:tracePt t="11828" x="5057775" y="2516188"/>
          <p14:tracePt t="11837" x="5094288" y="2516188"/>
          <p14:tracePt t="11848" x="5106988" y="2516188"/>
          <p14:tracePt t="11859" x="5145088" y="2503488"/>
          <p14:tracePt t="11868" x="5181600" y="2503488"/>
          <p14:tracePt t="11877" x="5207000" y="2490788"/>
          <p14:tracePt t="11888" x="5232400" y="2490788"/>
          <p14:tracePt t="11898" x="5245100" y="2490788"/>
          <p14:tracePt t="11907" x="5270500" y="2490788"/>
          <p14:tracePt t="11917" x="5281613" y="2490788"/>
          <p14:tracePt t="11927" x="5294313" y="2490788"/>
          <p14:tracePt t="11937" x="5319713" y="2490788"/>
          <p14:tracePt t="11948" x="5332413" y="2490788"/>
          <p14:tracePt t="11967" x="5345113" y="2490788"/>
          <p14:tracePt t="11977" x="5357813" y="2490788"/>
          <p14:tracePt t="11998" x="5357813" y="2478088"/>
          <p14:tracePt t="12009" x="5370513" y="2478088"/>
          <p14:tracePt t="12027" x="5383213" y="2465388"/>
          <p14:tracePt t="12036" x="5394325" y="2465388"/>
          <p14:tracePt t="12047" x="5407025" y="2465388"/>
          <p14:tracePt t="12066" x="5419725" y="2465388"/>
          <p14:tracePt t="12075" x="5432425" y="2465388"/>
          <p14:tracePt t="12364" x="5432425" y="2439988"/>
          <p14:tracePt t="12374" x="5445125" y="2414588"/>
          <p14:tracePt t="12383" x="5483225" y="2390775"/>
          <p14:tracePt t="12394" x="5619750" y="2365375"/>
          <p14:tracePt t="12404" x="5795963" y="2352675"/>
          <p14:tracePt t="12413" x="5957888" y="2352675"/>
          <p14:tracePt t="12423" x="6108700" y="2352675"/>
          <p14:tracePt t="12434" x="6221413" y="2352675"/>
          <p14:tracePt t="12443" x="6308725" y="2352675"/>
          <p14:tracePt t="12453" x="6396038" y="2352675"/>
          <p14:tracePt t="12462" x="6434138" y="2352675"/>
          <p14:tracePt t="12473" x="6483350" y="2352675"/>
          <p14:tracePt t="12483" x="6521450" y="2352675"/>
          <p14:tracePt t="12493" x="6572250" y="2352675"/>
          <p14:tracePt t="12502" x="6608763" y="2365375"/>
          <p14:tracePt t="12513" x="6659563" y="2378075"/>
          <p14:tracePt t="12523" x="6684963" y="2378075"/>
          <p14:tracePt t="12532" x="6708775" y="2378075"/>
          <p14:tracePt t="12543" x="6746875" y="2390775"/>
          <p14:tracePt t="12552" x="6797675" y="2403475"/>
          <p14:tracePt t="12563" x="6821488" y="2414588"/>
          <p14:tracePt t="12573" x="6872288" y="2439988"/>
          <p14:tracePt t="12581" x="6910388" y="2452688"/>
          <p14:tracePt t="12593" x="6934200" y="2478088"/>
          <p14:tracePt t="12602" x="6946900" y="2478088"/>
          <p14:tracePt t="12612" x="6972300" y="2478088"/>
          <p14:tracePt t="12622" x="6997700" y="2478088"/>
          <p14:tracePt t="12632" x="7021513" y="2465388"/>
          <p14:tracePt t="12642" x="7046913" y="2465388"/>
          <p14:tracePt t="12651" x="7085013" y="2452688"/>
          <p14:tracePt t="12662" x="7097713" y="2452688"/>
          <p14:tracePt t="12672" x="7123113" y="2452688"/>
          <p14:tracePt t="12682" x="7146925" y="2452688"/>
          <p14:tracePt t="12701" x="7172325" y="2452688"/>
          <p14:tracePt t="12711" x="7185025" y="2452688"/>
          <p14:tracePt t="12722" x="7197725" y="2452688"/>
          <p14:tracePt t="12731" x="7223125" y="2452688"/>
          <p14:tracePt t="12740" x="7235825" y="2452688"/>
          <p14:tracePt t="12751" x="7246938" y="2452688"/>
          <p14:tracePt t="12761" x="7259638" y="2452688"/>
          <p14:tracePt t="12771" x="7272338" y="2452688"/>
          <p14:tracePt t="12780" x="7297738" y="2452688"/>
          <p14:tracePt t="12790" x="7323138" y="2439988"/>
          <p14:tracePt t="12810" x="7348538" y="2427288"/>
          <p14:tracePt t="12820" x="7372350" y="2414588"/>
          <p14:tracePt t="12840" x="7385050" y="2414588"/>
          <p14:tracePt t="12871" x="7397750" y="2414588"/>
          <p14:tracePt t="12881" x="7410450" y="2414588"/>
          <p14:tracePt t="13148" x="7423150" y="2414588"/>
          <p14:tracePt t="13168" x="7435850" y="2414588"/>
          <p14:tracePt t="13177" x="7448550" y="2414588"/>
          <p14:tracePt t="13199" x="7459663" y="2414588"/>
          <p14:tracePt t="13208" x="7485063" y="2414588"/>
          <p14:tracePt t="13218" x="7497763" y="2403475"/>
          <p14:tracePt t="13228" x="7523163" y="2403475"/>
          <p14:tracePt t="13237" x="7561263" y="2403475"/>
          <p14:tracePt t="13247" x="7572375" y="2403475"/>
          <p14:tracePt t="13256" x="7635875" y="2403475"/>
          <p14:tracePt t="13267" x="7685088" y="2403475"/>
          <p14:tracePt t="13277" x="7735888" y="2403475"/>
          <p14:tracePt t="13287" x="7761288" y="2403475"/>
          <p14:tracePt t="13296" x="7823200" y="2403475"/>
          <p14:tracePt t="13306" x="7874000" y="2403475"/>
          <p14:tracePt t="13317" x="7910513" y="2390775"/>
          <p14:tracePt t="13335" x="7935913" y="2390775"/>
          <p14:tracePt t="13348" x="7961313" y="2390775"/>
          <p14:tracePt t="13356" x="7986713" y="2378075"/>
          <p14:tracePt t="13366" x="8010525" y="2378075"/>
          <p14:tracePt t="13376" x="8035925" y="2365375"/>
          <p14:tracePt t="13397" x="8061325" y="2352675"/>
          <p14:tracePt t="13405" x="8086725" y="2339975"/>
          <p14:tracePt t="13427" x="8099425" y="2327275"/>
          <p14:tracePt t="13454" x="8110538" y="2327275"/>
          <p14:tracePt t="13465" x="8123238" y="2327275"/>
          <p14:tracePt t="13494" x="8135938" y="2327275"/>
          <p14:tracePt t="18176" x="8135938" y="2339975"/>
          <p14:tracePt t="18198" x="8135938" y="2352675"/>
          <p14:tracePt t="23830" x="8110538" y="2352675"/>
          <p14:tracePt t="23841" x="8074025" y="2390775"/>
          <p14:tracePt t="23850" x="8023225" y="2439988"/>
          <p14:tracePt t="23860" x="7961313" y="2478088"/>
          <p14:tracePt t="23870" x="7923213" y="2516188"/>
          <p14:tracePt t="23880" x="7886700" y="2540000"/>
          <p14:tracePt t="23892" x="7823200" y="2590800"/>
          <p14:tracePt t="23899" x="7748588" y="2640013"/>
          <p14:tracePt t="23910" x="7673975" y="2703513"/>
          <p14:tracePt t="23920" x="7585075" y="2765425"/>
          <p14:tracePt t="23929" x="7510463" y="2828925"/>
          <p14:tracePt t="23939" x="7435850" y="2865438"/>
          <p14:tracePt t="23950" x="7385050" y="2890838"/>
          <p14:tracePt t="23960" x="7310438" y="2928938"/>
          <p14:tracePt t="23969" x="7272338" y="2941638"/>
          <p14:tracePt t="23979" x="7259638" y="2952750"/>
          <p14:tracePt t="23989" x="7223125" y="2952750"/>
          <p14:tracePt t="23999" x="7197725" y="2952750"/>
          <p14:tracePt t="24078" x="7185025" y="2952750"/>
          <p14:tracePt t="24108" x="7172325" y="2952750"/>
          <p14:tracePt t="24128" x="7159625" y="2952750"/>
          <p14:tracePt t="24158" x="7146925" y="2952750"/>
          <p14:tracePt t="24177" x="7123113" y="2965450"/>
          <p14:tracePt t="24198" x="7097713" y="2978150"/>
          <p14:tracePt t="24207" x="7085013" y="3003550"/>
          <p14:tracePt t="24217" x="7059613" y="3003550"/>
          <p14:tracePt t="24227" x="7046913" y="3016250"/>
          <p14:tracePt t="24238" x="7046913" y="3041650"/>
          <p14:tracePt t="24247" x="7034213" y="3054350"/>
          <p14:tracePt t="24256" x="7021513" y="3054350"/>
          <p14:tracePt t="24268" x="7010400" y="3054350"/>
          <p14:tracePt t="24277" x="7010400" y="3065463"/>
          <p14:tracePt t="24296" x="6997700" y="3078163"/>
          <p14:tracePt t="24307" x="6985000" y="3078163"/>
          <p14:tracePt t="24524" x="6997700" y="3078163"/>
          <p14:tracePt t="24555" x="7010400" y="3078163"/>
          <p14:tracePt t="24564" x="7021513" y="3078163"/>
          <p14:tracePt t="24586" x="7034213" y="3078163"/>
          <p14:tracePt t="24597" x="7059613" y="3090863"/>
          <p14:tracePt t="24604" x="7072313" y="3090863"/>
          <p14:tracePt t="24614" x="7085013" y="3090863"/>
          <p14:tracePt t="24625" x="7110413" y="3103563"/>
          <p14:tracePt t="24634" x="7123113" y="3103563"/>
          <p14:tracePt t="24645" x="7146925" y="3116263"/>
          <p14:tracePt t="24653" x="7159625" y="3116263"/>
          <p14:tracePt t="24664" x="7159625" y="3128963"/>
          <p14:tracePt t="24674" x="7172325" y="3128963"/>
          <p14:tracePt t="24684" x="7185025" y="3128963"/>
          <p14:tracePt t="24694" x="7185025" y="3141663"/>
          <p14:tracePt t="24717" x="7197725" y="3141663"/>
          <p14:tracePt t="24723" x="7210425" y="3141663"/>
          <p14:tracePt t="24732" x="7210425" y="3154363"/>
          <p14:tracePt t="24743" x="7223125" y="3154363"/>
          <p14:tracePt t="24764" x="7223125" y="3165475"/>
          <p14:tracePt t="24773" x="7235825" y="3165475"/>
          <p14:tracePt t="24784" x="7259638" y="3178175"/>
          <p14:tracePt t="24812" x="7272338" y="3190875"/>
          <p14:tracePt t="24822" x="7285038" y="3190875"/>
          <p14:tracePt t="24832" x="7285038" y="3203575"/>
          <p14:tracePt t="24842" x="7297738" y="3203575"/>
          <p14:tracePt t="24874" x="7323138" y="3203575"/>
          <p14:tracePt t="24881" x="7335838" y="3203575"/>
          <p14:tracePt t="24912" x="7348538" y="3203575"/>
          <p14:tracePt t="24931" x="7359650" y="3203575"/>
          <p14:tracePt t="24941" x="7372350" y="3203575"/>
          <p14:tracePt t="24965" x="7385050" y="3203575"/>
          <p14:tracePt t="24972" x="7397750" y="3203575"/>
          <p14:tracePt t="24993" x="7423150" y="3203575"/>
          <p14:tracePt t="25001" x="7448550" y="3203575"/>
          <p14:tracePt t="25021" x="7459663" y="3203575"/>
          <p14:tracePt t="25030" x="7472363" y="3203575"/>
          <p14:tracePt t="25041" x="7485063" y="3203575"/>
          <p14:tracePt t="25050" x="7510463" y="3203575"/>
          <p14:tracePt t="25072" x="7523163" y="3203575"/>
          <p14:tracePt t="25121" x="7548563" y="3203575"/>
          <p14:tracePt t="25130" x="7561263" y="3203575"/>
          <p14:tracePt t="25159" x="7572375" y="3203575"/>
          <p14:tracePt t="25169" x="7585075" y="3203575"/>
          <p14:tracePt t="25189" x="7597775" y="3203575"/>
          <p14:tracePt t="25219" x="7610475" y="3203575"/>
          <p14:tracePt t="25537" x="7635875" y="3203575"/>
          <p14:tracePt t="25547" x="7673975" y="3190875"/>
          <p14:tracePt t="25556" x="7761288" y="3190875"/>
          <p14:tracePt t="25566" x="7848600" y="3190875"/>
          <p14:tracePt t="25575" x="7935913" y="3190875"/>
          <p14:tracePt t="25586" x="7986713" y="3190875"/>
          <p14:tracePt t="25597" x="8048625" y="3190875"/>
          <p14:tracePt t="25605" x="8074025" y="3190875"/>
          <p14:tracePt t="25616" x="8110538" y="3190875"/>
          <p14:tracePt t="25626" x="8148638" y="3190875"/>
          <p14:tracePt t="25637" x="8186738" y="3190875"/>
          <p14:tracePt t="25647" x="8199438" y="3190875"/>
          <p14:tracePt t="25655" x="8223250" y="3190875"/>
          <p14:tracePt t="25665" x="8235950" y="3190875"/>
          <p14:tracePt t="25695" x="8248650" y="3190875"/>
          <p14:tracePt t="25799" x="8261350" y="3190875"/>
          <p14:tracePt t="25806" x="8274050" y="3190875"/>
          <p14:tracePt t="25834" x="8286750" y="3190875"/>
          <p14:tracePt t="25864" x="8299450" y="3190875"/>
          <p14:tracePt t="25894" x="8312150" y="3190875"/>
          <p14:tracePt t="25903" x="8324850" y="3190875"/>
          <p14:tracePt t="25924" x="8335963" y="3178175"/>
          <p14:tracePt t="25954" x="8361363" y="3178175"/>
          <p14:tracePt t="25963" x="8374063" y="3178175"/>
          <p14:tracePt t="25984" x="8399463" y="3178175"/>
          <p14:tracePt t="25992" x="8424863" y="3178175"/>
          <p14:tracePt t="26012" x="8448675" y="3178175"/>
          <p14:tracePt t="26022" x="8461375" y="3178175"/>
          <p14:tracePt t="26042" x="8474075" y="3178175"/>
          <p14:tracePt t="26051" x="8486775" y="3178175"/>
          <p14:tracePt t="26072" x="8499475" y="3178175"/>
          <p14:tracePt t="26082" x="8512175" y="3178175"/>
          <p14:tracePt t="26102" x="8524875" y="3178175"/>
          <p14:tracePt t="26132" x="8537575" y="3178175"/>
          <p14:tracePt t="26141" x="8548688" y="3178175"/>
          <p14:tracePt t="26162" x="8561388" y="3178175"/>
          <p14:tracePt t="26191" x="8574088" y="3178175"/>
          <p14:tracePt t="26202" x="8586788" y="3178175"/>
          <p14:tracePt t="26221" x="8599488" y="3178175"/>
          <p14:tracePt t="26251" x="8612188" y="3178175"/>
          <p14:tracePt t="26260" x="8624888" y="3178175"/>
          <p14:tracePt t="26290" x="8637588" y="3178175"/>
          <p14:tracePt t="26310" x="8650288" y="3178175"/>
          <p14:tracePt t="26320" x="8661400" y="3178175"/>
          <p14:tracePt t="26350" x="8674100" y="3178175"/>
          <p14:tracePt t="26373" x="8686800" y="3178175"/>
          <p14:tracePt t="27035" x="8674100" y="3178175"/>
          <p14:tracePt t="27046" x="8599488" y="3190875"/>
          <p14:tracePt t="27056" x="8461375" y="3216275"/>
          <p14:tracePt t="27065" x="8086725" y="3316288"/>
          <p14:tracePt t="27074" x="7535863" y="3416300"/>
          <p14:tracePt t="27083" x="6808788" y="3541713"/>
          <p14:tracePt t="27093" x="6134100" y="3629025"/>
          <p14:tracePt t="27124" x="4581525" y="3741738"/>
          <p14:tracePt t="27134" x="4143375" y="3741738"/>
          <p14:tracePt t="27143" x="3867150" y="3729038"/>
          <p14:tracePt t="27153" x="3679825" y="3692525"/>
          <p14:tracePt t="27163" x="3530600" y="3679825"/>
          <p14:tracePt t="27174" x="3454400" y="3667125"/>
          <p14:tracePt t="27182" x="3429000" y="3654425"/>
          <p14:tracePt t="27193" x="3417888" y="3654425"/>
          <p14:tracePt t="27204" x="3405188" y="3654425"/>
          <p14:tracePt t="27422" x="3405188" y="3641725"/>
          <p14:tracePt t="27532" x="3405188" y="3629025"/>
          <p14:tracePt t="27541" x="3405188" y="3616325"/>
          <p14:tracePt t="27550" x="3492500" y="3590925"/>
          <p14:tracePt t="27559" x="3667125" y="3590925"/>
          <p14:tracePt t="27570" x="3856038" y="3567113"/>
          <p14:tracePt t="27580" x="3979863" y="3567113"/>
          <p14:tracePt t="27589" x="4130675" y="3567113"/>
          <p14:tracePt t="27600" x="4230688" y="3554413"/>
          <p14:tracePt t="27611" x="4318000" y="3554413"/>
          <p14:tracePt t="27620" x="4343400" y="3554413"/>
          <p14:tracePt t="27630" x="4394200" y="3554413"/>
          <p14:tracePt t="27639" x="4430713" y="3554413"/>
          <p14:tracePt t="27651" x="4443413" y="3554413"/>
          <p14:tracePt t="27658" x="4468813" y="3554413"/>
          <p14:tracePt t="27669" x="4494213" y="3554413"/>
          <p14:tracePt t="27701" x="4506913" y="3554413"/>
          <p14:tracePt t="27759" x="4518025" y="3554413"/>
          <p14:tracePt t="27782" x="4530725" y="3554413"/>
          <p14:tracePt t="27848" x="4543425" y="3554413"/>
          <p14:tracePt t="27927" x="4556125" y="3554413"/>
          <p14:tracePt t="28839" x="4568825" y="3554413"/>
          <p14:tracePt t="28870" x="4594225" y="3554413"/>
          <p14:tracePt t="28879" x="4606925" y="3554413"/>
          <p14:tracePt t="28889" x="4619625" y="3554413"/>
          <p14:tracePt t="28899" x="4643438" y="3554413"/>
          <p14:tracePt t="28920" x="4668838" y="3554413"/>
          <p14:tracePt t="28934" x="4681538" y="3554413"/>
          <p14:tracePt t="28939" x="4694238" y="3554413"/>
          <p14:tracePt t="28949" x="4719638" y="3554413"/>
          <p14:tracePt t="28959" x="4732338" y="3554413"/>
          <p14:tracePt t="28968" x="4743450" y="3554413"/>
          <p14:tracePt t="28979" x="4768850" y="3554413"/>
          <p14:tracePt t="28988" x="4781550" y="3554413"/>
          <p14:tracePt t="28998" x="4794250" y="3554413"/>
          <p14:tracePt t="29008" x="4806950" y="3554413"/>
          <p14:tracePt t="29016" x="4819650" y="3554413"/>
          <p14:tracePt t="29028" x="4843463" y="3554413"/>
          <p14:tracePt t="29038" x="4856163" y="3554413"/>
          <p14:tracePt t="29048" x="4868863" y="3554413"/>
          <p14:tracePt t="29058" x="4894263" y="3554413"/>
          <p14:tracePt t="29068" x="4906963" y="3554413"/>
          <p14:tracePt t="29077" x="4919663" y="3554413"/>
          <p14:tracePt t="29087" x="4945063" y="3554413"/>
          <p14:tracePt t="29106" x="4956175" y="3554413"/>
          <p14:tracePt t="29108" x="4968875" y="3554413"/>
          <p14:tracePt t="29118" x="4981575" y="3554413"/>
          <p14:tracePt t="29127" x="4994275" y="3554413"/>
          <p14:tracePt t="29141" x="5019675" y="3554413"/>
          <p14:tracePt t="29148" x="5057775" y="3554413"/>
          <p14:tracePt t="29159" x="5106988" y="3554413"/>
          <p14:tracePt t="29167" x="5132388" y="3554413"/>
          <p14:tracePt t="29176" x="5170488" y="3554413"/>
          <p14:tracePt t="29187" x="5181600" y="3554413"/>
          <p14:tracePt t="29198" x="5194300" y="3554413"/>
          <p14:tracePt t="29209" x="5207000" y="3554413"/>
          <p14:tracePt t="29217" x="5232400" y="3554413"/>
          <p14:tracePt t="29226" x="5245100" y="3554413"/>
          <p14:tracePt t="29237" x="5257800" y="3554413"/>
          <p14:tracePt t="29246" x="5281613" y="3554413"/>
          <p14:tracePt t="29256" x="5294313" y="3554413"/>
          <p14:tracePt t="29276" x="5307013" y="3554413"/>
          <p14:tracePt t="29287" x="5319713" y="3554413"/>
          <p14:tracePt t="29316" x="5332413" y="3554413"/>
          <p14:tracePt t="29339" x="5345113" y="3554413"/>
          <p14:tracePt t="29348" x="5357813" y="3554413"/>
          <p14:tracePt t="29375" x="5370513" y="3554413"/>
          <p14:tracePt t="29397" x="5383213" y="3554413"/>
          <p14:tracePt t="29425" x="5394325" y="3554413"/>
          <p14:tracePt t="29435" x="5419725" y="3554413"/>
          <p14:tracePt t="29454" x="5432425" y="3554413"/>
          <p14:tracePt t="29464" x="5445125" y="3554413"/>
          <p14:tracePt t="29474" x="5445125" y="3541713"/>
          <p14:tracePt t="29484" x="5457825" y="3541713"/>
          <p14:tracePt t="29514" x="5470525" y="3541713"/>
          <p14:tracePt t="29525" x="5483225" y="3541713"/>
          <p14:tracePt t="29545" x="5495925" y="3541713"/>
          <p14:tracePt t="29990" x="5519738" y="3541713"/>
          <p14:tracePt t="30000" x="5570538" y="3541713"/>
          <p14:tracePt t="30009" x="5583238" y="3541713"/>
          <p14:tracePt t="30020" x="5632450" y="3567113"/>
          <p14:tracePt t="30030" x="5695950" y="3590925"/>
          <p14:tracePt t="30039" x="5732463" y="3603625"/>
          <p14:tracePt t="30050" x="5745163" y="3629025"/>
          <p14:tracePt t="30059" x="5770563" y="3629025"/>
          <p14:tracePt t="30069" x="5821363" y="3654425"/>
          <p14:tracePt t="30079" x="5870575" y="3654425"/>
          <p14:tracePt t="30089" x="5957888" y="3654425"/>
          <p14:tracePt t="30111" x="6121400" y="3716338"/>
          <p14:tracePt t="30119" x="6183313" y="3729038"/>
          <p14:tracePt t="30128" x="6246813" y="3729038"/>
          <p14:tracePt t="30140" x="6321425" y="3729038"/>
          <p14:tracePt t="30149" x="6383338" y="3729038"/>
          <p14:tracePt t="30158" x="6434138" y="3729038"/>
          <p14:tracePt t="30169" x="6496050" y="3741738"/>
          <p14:tracePt t="30180" x="6546850" y="3754438"/>
          <p14:tracePt t="30188" x="6596063" y="3754438"/>
          <p14:tracePt t="30198" x="6646863" y="3767138"/>
          <p14:tracePt t="30208" x="6659563" y="3767138"/>
          <p14:tracePt t="30218" x="6708775" y="3767138"/>
          <p14:tracePt t="30228" x="6746875" y="3779838"/>
          <p14:tracePt t="30238" x="6772275" y="3779838"/>
          <p14:tracePt t="30247" x="6821488" y="3792538"/>
          <p14:tracePt t="30258" x="6846888" y="3792538"/>
          <p14:tracePt t="30268" x="6872288" y="3792538"/>
          <p14:tracePt t="30277" x="6910388" y="3792538"/>
          <p14:tracePt t="30287" x="6946900" y="3792538"/>
          <p14:tracePt t="30307" x="6972300" y="3792538"/>
          <p14:tracePt t="30317" x="7010400" y="3792538"/>
          <p14:tracePt t="30337" x="7034213" y="3792538"/>
          <p14:tracePt t="30348" x="7046913" y="3792538"/>
          <p14:tracePt t="30360" x="7059613" y="3792538"/>
          <p14:tracePt t="30368" x="7085013" y="3792538"/>
          <p14:tracePt t="30389" x="7097713" y="3792538"/>
          <p14:tracePt t="30397" x="7123113" y="3792538"/>
          <p14:tracePt t="30420" x="7134225" y="3792538"/>
          <p14:tracePt t="30427" x="7146925" y="3792538"/>
          <p14:tracePt t="30440" x="7159625" y="3792538"/>
          <p14:tracePt t="30447" x="7172325" y="3792538"/>
          <p14:tracePt t="30456" x="7210425" y="3792538"/>
          <p14:tracePt t="30467" x="7235825" y="3779838"/>
          <p14:tracePt t="30476" x="7272338" y="3779838"/>
          <p14:tracePt t="30486" x="7310438" y="3754438"/>
          <p14:tracePt t="31103" x="7297738" y="3754438"/>
          <p14:tracePt t="31113" x="7235825" y="3754438"/>
          <p14:tracePt t="31122" x="7097713" y="3754438"/>
          <p14:tracePt t="31132" x="6946900" y="3792538"/>
          <p14:tracePt t="31141" x="6821488" y="3803650"/>
          <p14:tracePt t="31150" x="6672263" y="3816350"/>
          <p14:tracePt t="31161" x="6496050" y="3841750"/>
          <p14:tracePt t="31171" x="6259513" y="3879850"/>
          <p14:tracePt t="31181" x="5983288" y="3892550"/>
          <p14:tracePt t="31189" x="5632450" y="3892550"/>
          <p14:tracePt t="31200" x="5307013" y="3916363"/>
          <p14:tracePt t="31210" x="5068888" y="3929063"/>
          <p14:tracePt t="31220" x="4843463" y="3929063"/>
          <p14:tracePt t="31229" x="4643438" y="3916363"/>
          <p14:tracePt t="31240" x="4494213" y="3892550"/>
          <p14:tracePt t="31250" x="4381500" y="3879850"/>
          <p14:tracePt t="31260" x="4305300" y="3829050"/>
          <p14:tracePt t="31270" x="4281488" y="3816350"/>
          <p14:tracePt t="31280" x="4256088" y="3816350"/>
          <p14:tracePt t="31289" x="4243388" y="3816350"/>
          <p14:tracePt t="31299" x="4230688" y="3816350"/>
          <p14:tracePt t="32116" x="4243388" y="3829050"/>
          <p14:tracePt t="32127" x="4268788" y="3841750"/>
          <p14:tracePt t="32134" x="4294188" y="3867150"/>
          <p14:tracePt t="32144" x="4305300" y="3879850"/>
          <p14:tracePt t="32153" x="4330700" y="3879850"/>
          <p14:tracePt t="32163" x="4343400" y="3892550"/>
          <p14:tracePt t="32172" x="4356100" y="3892550"/>
          <p14:tracePt t="32182" x="4381500" y="3905250"/>
          <p14:tracePt t="32192" x="4394200" y="3905250"/>
          <p14:tracePt t="32202" x="4406900" y="3916363"/>
          <p14:tracePt t="32232" x="4418013" y="3916363"/>
          <p14:tracePt t="32243" x="4430713" y="3916363"/>
          <p14:tracePt t="32261" x="4443413" y="3916363"/>
          <p14:tracePt t="32618" x="4443413" y="3929063"/>
          <p14:tracePt t="32658" x="4456113" y="3929063"/>
          <p14:tracePt t="32738" x="4468813" y="3929063"/>
          <p14:tracePt t="32767" x="4481513" y="3929063"/>
          <p14:tracePt t="32777" x="4506913" y="3929063"/>
          <p14:tracePt t="32787" x="4518025" y="3941763"/>
          <p14:tracePt t="32797" x="4543425" y="3941763"/>
          <p14:tracePt t="32807" x="4556125" y="3941763"/>
          <p14:tracePt t="32816" x="4568825" y="3954463"/>
          <p14:tracePt t="32827" x="4594225" y="3967163"/>
          <p14:tracePt t="32837" x="4606925" y="3967163"/>
          <p14:tracePt t="32847" x="4630738" y="3979863"/>
          <p14:tracePt t="32867" x="4656138" y="3979863"/>
          <p14:tracePt t="32876" x="4668838" y="3979863"/>
          <p14:tracePt t="32886" x="4681538" y="3992563"/>
          <p14:tracePt t="32898" x="4719638" y="4005263"/>
          <p14:tracePt t="32908" x="4743450" y="4005263"/>
          <p14:tracePt t="32917" x="4756150" y="4017963"/>
          <p14:tracePt t="32929" x="4781550" y="4017963"/>
          <p14:tracePt t="32935" x="4794250" y="4017963"/>
          <p14:tracePt t="32946" x="4806950" y="4017963"/>
          <p14:tracePt t="32955" x="4832350" y="4017963"/>
          <p14:tracePt t="32965" x="4843463" y="4017963"/>
          <p14:tracePt t="32976" x="4856163" y="4017963"/>
          <p14:tracePt t="32986" x="4881563" y="4017963"/>
          <p14:tracePt t="32996" x="4894263" y="4017963"/>
          <p14:tracePt t="33005" x="4906963" y="4017963"/>
          <p14:tracePt t="33016" x="4932363" y="4017963"/>
          <p14:tracePt t="33036" x="4956175" y="4017963"/>
          <p14:tracePt t="33046" x="4968875" y="4017963"/>
          <p14:tracePt t="33076" x="4981575" y="4017963"/>
          <p14:tracePt t="33097" x="4994275" y="4017963"/>
          <p14:tracePt t="33125" x="5006975" y="4017963"/>
          <p14:tracePt t="33135" x="5019675" y="4017963"/>
          <p14:tracePt t="33146" x="5032375" y="4017963"/>
          <p14:tracePt t="33175" x="5045075" y="4017963"/>
          <p14:tracePt t="33194" x="5057775" y="4017963"/>
          <p14:tracePt t="33203" x="5068888" y="4017963"/>
          <p14:tracePt t="33525" x="5068888" y="4005263"/>
          <p14:tracePt t="33540" x="5057775" y="3992563"/>
          <p14:tracePt t="33551" x="5057775" y="3979863"/>
          <p14:tracePt t="33561" x="5081588" y="3967163"/>
          <p14:tracePt t="33570" x="5145088" y="3954463"/>
          <p14:tracePt t="33581" x="5194300" y="3941763"/>
          <p14:tracePt t="33591" x="5281613" y="3941763"/>
          <p14:tracePt t="33600" x="5370513" y="3941763"/>
          <p14:tracePt t="33610" x="5432425" y="3941763"/>
          <p14:tracePt t="33623" x="5457825" y="3941763"/>
          <p14:tracePt t="33631" x="5495925" y="3941763"/>
          <p14:tracePt t="33641" x="5519738" y="3941763"/>
          <p14:tracePt t="33651" x="5545138" y="3941763"/>
          <p14:tracePt t="33659" x="5583238" y="3941763"/>
          <p14:tracePt t="33670" x="5619750" y="3941763"/>
          <p14:tracePt t="33680" x="5645150" y="3941763"/>
          <p14:tracePt t="33689" x="5657850" y="3954463"/>
          <p14:tracePt t="33700" x="5670550" y="3954463"/>
          <p14:tracePt t="33849" x="5683250" y="3954463"/>
          <p14:tracePt t="34007" x="5695950" y="3954463"/>
          <p14:tracePt t="34037" x="5708650" y="3954463"/>
          <p14:tracePt t="34046" x="5719763" y="3954463"/>
          <p14:tracePt t="34068" x="5732463" y="3954463"/>
          <p14:tracePt t="34077" x="5757863" y="3954463"/>
          <p14:tracePt t="34100" x="5783263" y="3954463"/>
          <p14:tracePt t="34106" x="5795963" y="3954463"/>
          <p14:tracePt t="34126" x="5808663" y="3954463"/>
          <p14:tracePt t="34135" x="5821363" y="3954463"/>
          <p14:tracePt t="34157" x="5832475" y="3954463"/>
          <p14:tracePt t="34186" x="5845175" y="3954463"/>
          <p14:tracePt t="34195" x="5857875" y="3954463"/>
          <p14:tracePt t="34227" x="5870575" y="3954463"/>
          <p14:tracePt t="34375" x="5870575" y="3967163"/>
          <p14:tracePt t="35187" x="5895975" y="3954463"/>
          <p14:tracePt t="35197" x="5945188" y="3941763"/>
          <p14:tracePt t="35208" x="5995988" y="3929063"/>
          <p14:tracePt t="35216" x="6108700" y="3916363"/>
          <p14:tracePt t="35227" x="6283325" y="3916363"/>
          <p14:tracePt t="35237" x="6446838" y="3916363"/>
          <p14:tracePt t="35247" x="6596063" y="3916363"/>
          <p14:tracePt t="35257" x="6746875" y="3916363"/>
          <p14:tracePt t="35267" x="6859588" y="3916363"/>
          <p14:tracePt t="35276" x="6946900" y="3941763"/>
          <p14:tracePt t="35286" x="7034213" y="3967163"/>
          <p14:tracePt t="35297" x="7110413" y="3967163"/>
          <p14:tracePt t="35306" x="7159625" y="3979863"/>
          <p14:tracePt t="35316" x="7210425" y="4005263"/>
          <p14:tracePt t="35326" x="7235825" y="4017963"/>
          <p14:tracePt t="35336" x="7272338" y="4041775"/>
          <p14:tracePt t="35346" x="7285038" y="4041775"/>
          <p14:tracePt t="35358" x="7297738" y="4054475"/>
          <p14:tracePt t="35367" x="7323138" y="4054475"/>
          <p14:tracePt t="35377" x="7359650" y="4067175"/>
          <p14:tracePt t="35387" x="7372350" y="4067175"/>
          <p14:tracePt t="35395" x="7397750" y="4067175"/>
          <p14:tracePt t="35406" x="7435850" y="4067175"/>
          <p14:tracePt t="35416" x="7448550" y="4067175"/>
          <p14:tracePt t="35426" x="7472363" y="4067175"/>
          <p14:tracePt t="35435" x="7510463" y="4067175"/>
          <p14:tracePt t="35445" x="7535863" y="4067175"/>
          <p14:tracePt t="35455" x="7548563" y="4067175"/>
          <p14:tracePt t="35465" x="7561263" y="4067175"/>
          <p14:tracePt t="35476" x="7572375" y="4067175"/>
          <p14:tracePt t="35485" x="7585075" y="4067175"/>
          <p14:tracePt t="35496" x="7597775" y="4067175"/>
          <p14:tracePt t="35505" x="7610475" y="4067175"/>
          <p14:tracePt t="35514" x="7623175" y="4067175"/>
          <p14:tracePt t="35545" x="7648575" y="4067175"/>
          <p14:tracePt t="35559" x="7661275" y="4067175"/>
          <p14:tracePt t="35565" x="7673975" y="4067175"/>
          <p14:tracePt t="35574" x="7685088" y="4067175"/>
          <p14:tracePt t="35585" x="7697788" y="4067175"/>
          <p14:tracePt t="35603" x="7723188" y="4067175"/>
          <p14:tracePt t="35614" x="7723188" y="4054475"/>
          <p14:tracePt t="35624" x="7735888" y="4054475"/>
          <p14:tracePt t="35634" x="7748588" y="4054475"/>
          <p14:tracePt t="35644" x="7761288" y="4054475"/>
          <p14:tracePt t="35654" x="7785100" y="4054475"/>
          <p14:tracePt t="35664" x="7810500" y="4054475"/>
          <p14:tracePt t="35675" x="7835900" y="4054475"/>
          <p14:tracePt t="35686" x="7848600" y="4054475"/>
          <p14:tracePt t="35695" x="7874000" y="4041775"/>
          <p14:tracePt t="35705" x="7886700" y="4041775"/>
          <p14:tracePt t="35718" x="7897813" y="4041775"/>
          <p14:tracePt t="35724" x="7910513" y="4041775"/>
          <p14:tracePt t="35734" x="7935913" y="4041775"/>
          <p14:tracePt t="35743" x="7948613" y="4029075"/>
          <p14:tracePt t="35763" x="7961313" y="4029075"/>
          <p14:tracePt t="35773" x="7974013" y="4029075"/>
          <p14:tracePt t="35804" x="7986713" y="4029075"/>
          <p14:tracePt t="35824" x="7999413" y="4029075"/>
          <p14:tracePt t="35834" x="8010525" y="4029075"/>
          <p14:tracePt t="37153" x="7999413" y="4029075"/>
          <p14:tracePt t="37163" x="7910513" y="3992563"/>
          <p14:tracePt t="37172" x="7497763" y="3854450"/>
          <p14:tracePt t="37181" x="7010400" y="3692525"/>
          <p14:tracePt t="37191" x="6334125" y="3354388"/>
          <p14:tracePt t="37202" x="5332413" y="2978150"/>
          <p14:tracePt t="37212" x="4418013" y="2652713"/>
          <p14:tracePt t="37221" x="3717925" y="2414588"/>
          <p14:tracePt t="37230" x="2928938" y="2190750"/>
          <p14:tracePt t="37241" x="2190750" y="1939925"/>
          <p14:tracePt t="37251" x="1476375" y="1663700"/>
          <p14:tracePt t="37262" x="976313" y="1414463"/>
          <p14:tracePt t="37270" x="425450" y="1089025"/>
          <p14:tracePt t="38302" x="150813" y="1089025"/>
          <p14:tracePt t="38311" x="274638" y="1227138"/>
          <p14:tracePt t="38322" x="400050" y="1376363"/>
          <p14:tracePt t="38332" x="500063" y="1489075"/>
          <p14:tracePt t="38341" x="600075" y="1589088"/>
          <p14:tracePt t="38352" x="676275" y="1663700"/>
          <p14:tracePt t="38361" x="725488" y="1739900"/>
          <p14:tracePt t="38371" x="763588" y="1814513"/>
          <p14:tracePt t="38382" x="801688" y="1852613"/>
          <p14:tracePt t="38394" x="825500" y="1889125"/>
          <p14:tracePt t="38403" x="850900" y="1901825"/>
          <p14:tracePt t="38412" x="876300" y="1927225"/>
          <p14:tracePt t="38441" x="876300" y="1939925"/>
          <p14:tracePt t="38460" x="889000" y="1939925"/>
          <p14:tracePt t="39941" x="850900" y="1889125"/>
          <p14:tracePt t="39949" x="838200" y="1865313"/>
          <p14:tracePt t="39958" x="825500" y="1865313"/>
          <p14:tracePt t="39970" x="776288" y="1814513"/>
          <p14:tracePt t="39978" x="476250" y="1463675"/>
          <p14:tracePt t="39988" x="163513" y="110172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Effective Mass</a:t>
            </a:r>
            <a:endParaRPr lang="en-IN" altLang="zh-CN" sz="2800" b="1" dirty="0">
              <a:solidFill>
                <a:schemeClr val="bg1"/>
              </a:solidFill>
              <a:latin typeface="Times New Roman" panose="02020603050405020304" pitchFamily="18" charset="0"/>
              <a:ea typeface="+mj-ea"/>
              <a:cs typeface="Times New Roman" panose="02020603050405020304" pitchFamily="18" charset="0"/>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52F407D-A2B3-452C-B4C9-7DA95FC81379}"/>
              </a:ext>
            </a:extLst>
          </p:cNvPr>
          <p:cNvPicPr>
            <a:picLocks noChangeAspect="1"/>
          </p:cNvPicPr>
          <p:nvPr/>
        </p:nvPicPr>
        <p:blipFill>
          <a:blip r:embed="rId5"/>
          <a:stretch>
            <a:fillRect/>
          </a:stretch>
        </p:blipFill>
        <p:spPr>
          <a:xfrm>
            <a:off x="-1" y="-2277"/>
            <a:ext cx="1504949" cy="1023587"/>
          </a:xfrm>
          <a:prstGeom prst="rect">
            <a:avLst/>
          </a:prstGeom>
        </p:spPr>
      </p:pic>
      <p:sp>
        <p:nvSpPr>
          <p:cNvPr id="9" name="TextBox 8">
            <a:extLst>
              <a:ext uri="{FF2B5EF4-FFF2-40B4-BE49-F238E27FC236}">
                <a16:creationId xmlns:a16="http://schemas.microsoft.com/office/drawing/2014/main" id="{4E6D51FC-F598-40D5-B22D-8A4DF57BC5A9}"/>
              </a:ext>
            </a:extLst>
          </p:cNvPr>
          <p:cNvSpPr txBox="1"/>
          <p:nvPr/>
        </p:nvSpPr>
        <p:spPr>
          <a:xfrm>
            <a:off x="1184222" y="1209388"/>
            <a:ext cx="9233941" cy="461665"/>
          </a:xfrm>
          <a:prstGeom prst="rect">
            <a:avLst/>
          </a:prstGeom>
          <a:noFill/>
        </p:spPr>
        <p:txBody>
          <a:bodyPr wrap="square">
            <a:spAutoFit/>
          </a:bodyPr>
          <a:lstStyle/>
          <a:p>
            <a:r>
              <a:rPr lang="en-IN" sz="2400" dirty="0"/>
              <a:t>.</a:t>
            </a:r>
            <a:endParaRPr lang="en-US" sz="2400" dirty="0">
              <a:latin typeface="Times New Roman" pitchFamily="18" charset="0"/>
              <a:cs typeface="Times New Roman" pitchFamily="18" charset="0"/>
            </a:endParaRPr>
          </a:p>
        </p:txBody>
      </p:sp>
      <p:sp>
        <p:nvSpPr>
          <p:cNvPr id="5" name="Rectangle 2">
            <a:extLst>
              <a:ext uri="{FF2B5EF4-FFF2-40B4-BE49-F238E27FC236}">
                <a16:creationId xmlns:a16="http://schemas.microsoft.com/office/drawing/2014/main" id="{FF62BABB-F6DF-4268-8A80-F3E6549B75DD}"/>
              </a:ext>
            </a:extLst>
          </p:cNvPr>
          <p:cNvSpPr>
            <a:spLocks noChangeArrowheads="1"/>
          </p:cNvSpPr>
          <p:nvPr/>
        </p:nvSpPr>
        <p:spPr bwMode="auto">
          <a:xfrm>
            <a:off x="269824" y="1222316"/>
            <a:ext cx="1140247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According to wave mechanical theory (de-Broglie) an electron with velocity v is equivalent to a wave packet moving with group velocity v</a:t>
            </a:r>
            <a:r>
              <a:rPr kumimoji="0" lang="en-US" altLang="en-US" sz="2400" b="0" i="0" u="none" strike="noStrike" cap="none" normalizeH="0" baseline="-3000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a:t>
            </a: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6" name="Object 5">
            <a:extLst>
              <a:ext uri="{FF2B5EF4-FFF2-40B4-BE49-F238E27FC236}">
                <a16:creationId xmlns:a16="http://schemas.microsoft.com/office/drawing/2014/main" id="{DC4F2B15-1008-4BE5-8513-4F29BDC6C221}"/>
              </a:ext>
            </a:extLst>
          </p:cNvPr>
          <p:cNvGraphicFramePr>
            <a:graphicFrameLocks noChangeAspect="1"/>
          </p:cNvGraphicFramePr>
          <p:nvPr>
            <p:extLst>
              <p:ext uri="{D42A27DB-BD31-4B8C-83A1-F6EECF244321}">
                <p14:modId xmlns:p14="http://schemas.microsoft.com/office/powerpoint/2010/main" val="892281200"/>
              </p:ext>
            </p:extLst>
          </p:nvPr>
        </p:nvGraphicFramePr>
        <p:xfrm>
          <a:off x="1362871" y="1893408"/>
          <a:ext cx="1325362" cy="714998"/>
        </p:xfrm>
        <a:graphic>
          <a:graphicData uri="http://schemas.openxmlformats.org/presentationml/2006/ole">
            <mc:AlternateContent xmlns:mc="http://schemas.openxmlformats.org/markup-compatibility/2006">
              <mc:Choice xmlns:v="urn:schemas-microsoft-com:vml" Requires="v">
                <p:oleObj spid="_x0000_s75913" r:id="rId6" imgW="723586" imgH="393529" progId="Equation.3">
                  <p:embed/>
                </p:oleObj>
              </mc:Choice>
              <mc:Fallback>
                <p:oleObj r:id="rId6" imgW="723586" imgH="393529"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2871" y="1893408"/>
                        <a:ext cx="1325362" cy="714998"/>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5657DDAA-1B61-4268-B783-8A8DFDFB3DAF}"/>
              </a:ext>
            </a:extLst>
          </p:cNvPr>
          <p:cNvGraphicFramePr>
            <a:graphicFrameLocks noChangeAspect="1"/>
          </p:cNvGraphicFramePr>
          <p:nvPr>
            <p:extLst>
              <p:ext uri="{D42A27DB-BD31-4B8C-83A1-F6EECF244321}">
                <p14:modId xmlns:p14="http://schemas.microsoft.com/office/powerpoint/2010/main" val="3893313700"/>
              </p:ext>
            </p:extLst>
          </p:nvPr>
        </p:nvGraphicFramePr>
        <p:xfrm>
          <a:off x="660148" y="3366802"/>
          <a:ext cx="1302848" cy="511833"/>
        </p:xfrm>
        <a:graphic>
          <a:graphicData uri="http://schemas.openxmlformats.org/presentationml/2006/ole">
            <mc:AlternateContent xmlns:mc="http://schemas.openxmlformats.org/markup-compatibility/2006">
              <mc:Choice xmlns:v="urn:schemas-microsoft-com:vml" Requires="v">
                <p:oleObj spid="_x0000_s75914" r:id="rId8" imgW="533169" imgH="203112" progId="Equation.3">
                  <p:embed/>
                </p:oleObj>
              </mc:Choice>
              <mc:Fallback>
                <p:oleObj r:id="rId8" imgW="533169" imgH="203112"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148" y="3366802"/>
                        <a:ext cx="1302848" cy="511833"/>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20D61685-80A9-4ABC-A0AB-1A095EA6A6B5}"/>
              </a:ext>
            </a:extLst>
          </p:cNvPr>
          <p:cNvGraphicFramePr>
            <a:graphicFrameLocks noChangeAspect="1"/>
          </p:cNvGraphicFramePr>
          <p:nvPr>
            <p:extLst>
              <p:ext uri="{D42A27DB-BD31-4B8C-83A1-F6EECF244321}">
                <p14:modId xmlns:p14="http://schemas.microsoft.com/office/powerpoint/2010/main" val="2874396385"/>
              </p:ext>
            </p:extLst>
          </p:nvPr>
        </p:nvGraphicFramePr>
        <p:xfrm>
          <a:off x="571500" y="4054079"/>
          <a:ext cx="1766216" cy="604972"/>
        </p:xfrm>
        <a:graphic>
          <a:graphicData uri="http://schemas.openxmlformats.org/presentationml/2006/ole">
            <mc:AlternateContent xmlns:mc="http://schemas.openxmlformats.org/markup-compatibility/2006">
              <mc:Choice xmlns:v="urn:schemas-microsoft-com:vml" Requires="v">
                <p:oleObj spid="_x0000_s75915" r:id="rId10" imgW="761669" imgH="393529" progId="Equation.3">
                  <p:embed/>
                </p:oleObj>
              </mc:Choice>
              <mc:Fallback>
                <p:oleObj r:id="rId10" imgW="761669" imgH="393529" progId="Equation.3">
                  <p:embed/>
                  <p:pic>
                    <p:nvPicPr>
                      <p:cNvPr id="0" name="Object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1500" y="4054079"/>
                        <a:ext cx="1766216" cy="604972"/>
                      </a:xfrm>
                      <a:prstGeom prst="rect">
                        <a:avLst/>
                      </a:prstGeom>
                      <a:noFill/>
                    </p:spPr>
                  </p:pic>
                </p:oleObj>
              </mc:Fallback>
            </mc:AlternateContent>
          </a:graphicData>
        </a:graphic>
      </p:graphicFrame>
      <p:sp>
        <p:nvSpPr>
          <p:cNvPr id="14" name="Rectangle 7">
            <a:extLst>
              <a:ext uri="{FF2B5EF4-FFF2-40B4-BE49-F238E27FC236}">
                <a16:creationId xmlns:a16="http://schemas.microsoft.com/office/drawing/2014/main" id="{4094FA00-CBFC-475D-924F-83952EEF36E8}"/>
              </a:ext>
            </a:extLst>
          </p:cNvPr>
          <p:cNvSpPr>
            <a:spLocks noChangeArrowheads="1"/>
          </p:cNvSpPr>
          <p:nvPr/>
        </p:nvSpPr>
        <p:spPr bwMode="auto">
          <a:xfrm>
            <a:off x="571500" y="2602255"/>
            <a:ext cx="1140248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where ω is the angular frequency of de-Broglie wave and K = 2π/λ is propagation constant.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energy of particle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8">
            <a:extLst>
              <a:ext uri="{FF2B5EF4-FFF2-40B4-BE49-F238E27FC236}">
                <a16:creationId xmlns:a16="http://schemas.microsoft.com/office/drawing/2014/main" id="{98D84E7F-A8BC-43C1-A58A-779E0D4AFB78}"/>
              </a:ext>
            </a:extLst>
          </p:cNvPr>
          <p:cNvSpPr>
            <a:spLocks noChangeArrowheads="1"/>
          </p:cNvSpPr>
          <p:nvPr/>
        </p:nvSpPr>
        <p:spPr bwMode="auto">
          <a:xfrm>
            <a:off x="571500" y="3576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2">
            <a:extLst>
              <a:ext uri="{FF2B5EF4-FFF2-40B4-BE49-F238E27FC236}">
                <a16:creationId xmlns:a16="http://schemas.microsoft.com/office/drawing/2014/main" id="{00968ED4-4143-459A-A3F5-17DB08F0B352}"/>
              </a:ext>
            </a:extLst>
          </p:cNvPr>
          <p:cNvSpPr>
            <a:spLocks noChangeArrowheads="1"/>
          </p:cNvSpPr>
          <p:nvPr/>
        </p:nvSpPr>
        <p:spPr bwMode="auto">
          <a:xfrm>
            <a:off x="477963" y="4776829"/>
            <a:ext cx="454374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Now equation (1) gives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0" name="Object 19">
            <a:extLst>
              <a:ext uri="{FF2B5EF4-FFF2-40B4-BE49-F238E27FC236}">
                <a16:creationId xmlns:a16="http://schemas.microsoft.com/office/drawing/2014/main" id="{5D8BDE67-ECF7-4C3F-9D66-726EB227DD85}"/>
              </a:ext>
            </a:extLst>
          </p:cNvPr>
          <p:cNvGraphicFramePr>
            <a:graphicFrameLocks noChangeAspect="1"/>
          </p:cNvGraphicFramePr>
          <p:nvPr>
            <p:extLst>
              <p:ext uri="{D42A27DB-BD31-4B8C-83A1-F6EECF244321}">
                <p14:modId xmlns:p14="http://schemas.microsoft.com/office/powerpoint/2010/main" val="2922623633"/>
              </p:ext>
            </p:extLst>
          </p:nvPr>
        </p:nvGraphicFramePr>
        <p:xfrm>
          <a:off x="660148" y="5218244"/>
          <a:ext cx="1214200" cy="809467"/>
        </p:xfrm>
        <a:graphic>
          <a:graphicData uri="http://schemas.openxmlformats.org/presentationml/2006/ole">
            <mc:AlternateContent xmlns:mc="http://schemas.openxmlformats.org/markup-compatibility/2006">
              <mc:Choice xmlns:v="urn:schemas-microsoft-com:vml" Requires="v">
                <p:oleObj spid="_x0000_s75916" r:id="rId12" imgW="609336" imgH="393529" progId="Equation.3">
                  <p:embed/>
                </p:oleObj>
              </mc:Choice>
              <mc:Fallback>
                <p:oleObj r:id="rId12" imgW="609336" imgH="393529" progId="Equation.3">
                  <p:embed/>
                  <p:pic>
                    <p:nvPicPr>
                      <p:cNvPr id="0"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0148" y="5218244"/>
                        <a:ext cx="1214200" cy="809467"/>
                      </a:xfrm>
                      <a:prstGeom prst="rect">
                        <a:avLst/>
                      </a:prstGeom>
                      <a:noFill/>
                    </p:spPr>
                  </p:pic>
                </p:oleObj>
              </mc:Fallback>
            </mc:AlternateContent>
          </a:graphicData>
        </a:graphic>
      </p:graphicFrame>
      <p:sp>
        <p:nvSpPr>
          <p:cNvPr id="21" name="Rectangle 13">
            <a:extLst>
              <a:ext uri="{FF2B5EF4-FFF2-40B4-BE49-F238E27FC236}">
                <a16:creationId xmlns:a16="http://schemas.microsoft.com/office/drawing/2014/main" id="{F26D1083-1F63-4C4E-A86F-750D63E39872}"/>
              </a:ext>
            </a:extLst>
          </p:cNvPr>
          <p:cNvSpPr>
            <a:spLocks noChangeArrowheads="1"/>
          </p:cNvSpPr>
          <p:nvPr/>
        </p:nvSpPr>
        <p:spPr bwMode="auto">
          <a:xfrm>
            <a:off x="1874348" y="5471225"/>
            <a:ext cx="59472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0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25" name="TextBox 24">
            <a:extLst>
              <a:ext uri="{FF2B5EF4-FFF2-40B4-BE49-F238E27FC236}">
                <a16:creationId xmlns:a16="http://schemas.microsoft.com/office/drawing/2014/main" id="{E3FAEF82-AA6F-40C4-890F-3BCB8EB5D918}"/>
              </a:ext>
            </a:extLst>
          </p:cNvPr>
          <p:cNvSpPr txBox="1"/>
          <p:nvPr/>
        </p:nvSpPr>
        <p:spPr>
          <a:xfrm>
            <a:off x="2818150" y="2057870"/>
            <a:ext cx="5966084" cy="369332"/>
          </a:xfrm>
          <a:prstGeom prst="rect">
            <a:avLst/>
          </a:prstGeom>
          <a:noFill/>
        </p:spPr>
        <p:txBody>
          <a:bodyPr wrap="square">
            <a:spAutoFit/>
          </a:bodyPr>
          <a:lstStyle/>
          <a:p>
            <a:r>
              <a:rPr lang="en-IN" sz="1800" dirty="0">
                <a:effectLst/>
                <a:latin typeface="Times New Roman" panose="02020603050405020304" pitchFamily="18" charset="0"/>
                <a:ea typeface="Calibri" panose="020F0502020204030204" pitchFamily="34" charset="0"/>
              </a:rPr>
              <a:t>............................(1)</a:t>
            </a:r>
            <a:endParaRPr lang="en-US" dirty="0"/>
          </a:p>
        </p:txBody>
      </p:sp>
    </p:spTree>
    <p:extLst>
      <p:ext uri="{BB962C8B-B14F-4D97-AF65-F5344CB8AC3E}">
        <p14:creationId xmlns:p14="http://schemas.microsoft.com/office/powerpoint/2010/main" val="2278669614"/>
      </p:ext>
    </p:extLst>
  </p:cSld>
  <p:clrMapOvr>
    <a:masterClrMapping/>
  </p:clrMapOvr>
  <p:transition advTm="39707"/>
  <p:extLst>
    <p:ext uri="{3A86A75C-4F4B-4683-9AE1-C65F6400EC91}">
      <p14:laserTraceLst xmlns:p14="http://schemas.microsoft.com/office/powerpoint/2010/main">
        <p14:tracePtLst>
          <p14:tracePt t="627" x="6408738" y="2039938"/>
          <p14:tracePt t="658" x="6396038" y="2039938"/>
          <p14:tracePt t="1123" x="6408738" y="2039938"/>
          <p14:tracePt t="1193" x="6408738" y="2027238"/>
          <p14:tracePt t="1212" x="6408738" y="2014538"/>
          <p14:tracePt t="1254" x="6408738" y="2001838"/>
          <p14:tracePt t="1264" x="6396038" y="1989138"/>
          <p14:tracePt t="1274" x="6383338" y="1989138"/>
          <p14:tracePt t="1283" x="6383338" y="1965325"/>
          <p14:tracePt t="1293" x="6370638" y="1939925"/>
          <p14:tracePt t="1313" x="6370638" y="1901825"/>
          <p14:tracePt t="1323" x="6370638" y="1865313"/>
          <p14:tracePt t="1331" x="6370638" y="1827213"/>
          <p14:tracePt t="1341" x="6370638" y="1801813"/>
          <p14:tracePt t="1352" x="6370638" y="1776413"/>
          <p14:tracePt t="1371" x="6370638" y="1752600"/>
          <p14:tracePt t="1383" x="6370638" y="1739900"/>
          <p14:tracePt t="1405" x="6359525" y="1727200"/>
          <p14:tracePt t="1412" x="6346825" y="1714500"/>
          <p14:tracePt t="1432" x="6346825" y="1701800"/>
          <p14:tracePt t="1480" x="6346825" y="1689100"/>
          <p14:tracePt t="1542" x="6359525" y="1689100"/>
          <p14:tracePt t="1551" x="6370638" y="1689100"/>
          <p14:tracePt t="1561" x="6396038" y="1689100"/>
          <p14:tracePt t="1571" x="6434138" y="1689100"/>
          <p14:tracePt t="1582" x="6446838" y="1701800"/>
          <p14:tracePt t="1589" x="6472238" y="1714500"/>
          <p14:tracePt t="1599" x="6496050" y="1714500"/>
          <p14:tracePt t="1609" x="6508750" y="1727200"/>
          <p14:tracePt t="1619" x="6546850" y="1727200"/>
          <p14:tracePt t="1629" x="6584950" y="1739900"/>
          <p14:tracePt t="1639" x="6608763" y="1752600"/>
          <p14:tracePt t="1649" x="6646863" y="1752600"/>
          <p14:tracePt t="1658" x="6672263" y="1752600"/>
          <p14:tracePt t="1669" x="6696075" y="1752600"/>
          <p14:tracePt t="1679" x="6734175" y="1752600"/>
          <p14:tracePt t="1688" x="6797675" y="1752600"/>
          <p14:tracePt t="1699" x="6846888" y="1752600"/>
          <p14:tracePt t="1708" x="6872288" y="1752600"/>
          <p14:tracePt t="1718" x="6934200" y="1752600"/>
          <p14:tracePt t="1729" x="6985000" y="1752600"/>
          <p14:tracePt t="1739" x="7021513" y="1752600"/>
          <p14:tracePt t="1751" x="7034213" y="1739900"/>
          <p14:tracePt t="1758" x="7046913" y="1739900"/>
          <p14:tracePt t="1768" x="7059613" y="1727200"/>
          <p14:tracePt t="1778" x="7072313" y="1727200"/>
          <p14:tracePt t="1798" x="7085013" y="1727200"/>
          <p14:tracePt t="1829" x="7097713" y="1727200"/>
          <p14:tracePt t="1836" x="7110413" y="1727200"/>
          <p14:tracePt t="2801" x="7097713" y="1727200"/>
          <p14:tracePt t="2811" x="7034213" y="1739900"/>
          <p14:tracePt t="2823" x="6897688" y="1814513"/>
          <p14:tracePt t="2830" x="6759575" y="1901825"/>
          <p14:tracePt t="2842" x="6572250" y="2027238"/>
          <p14:tracePt t="2849" x="6321425" y="2139950"/>
          <p14:tracePt t="2859" x="6121400" y="2239963"/>
          <p14:tracePt t="2869" x="5921375" y="2327275"/>
          <p14:tracePt t="2879" x="5783263" y="2390775"/>
          <p14:tracePt t="2889" x="5632450" y="2427288"/>
          <p14:tracePt t="2899" x="5495925" y="2478088"/>
          <p14:tracePt t="2908" x="5357813" y="2516188"/>
          <p14:tracePt t="2918" x="5294313" y="2527300"/>
          <p14:tracePt t="2929" x="5181600" y="2540000"/>
          <p14:tracePt t="2941" x="5068888" y="2540000"/>
          <p14:tracePt t="2950" x="4968875" y="2540000"/>
          <p14:tracePt t="2959" x="4856163" y="2540000"/>
          <p14:tracePt t="2968" x="4768850" y="2540000"/>
          <p14:tracePt t="2980" x="4719638" y="2540000"/>
          <p14:tracePt t="2988" x="4681538" y="2540000"/>
          <p14:tracePt t="2997" x="4630738" y="2540000"/>
          <p14:tracePt t="3009" x="4581525" y="2540000"/>
          <p14:tracePt t="3018" x="4543425" y="2540000"/>
          <p14:tracePt t="3029" x="4494213" y="2540000"/>
          <p14:tracePt t="3038" x="4443413" y="2540000"/>
          <p14:tracePt t="3049" x="4406900" y="2540000"/>
          <p14:tracePt t="3067" x="4368800" y="2540000"/>
          <p14:tracePt t="3069" x="4305300" y="2540000"/>
          <p14:tracePt t="3078" x="4243388" y="2540000"/>
          <p14:tracePt t="3087" x="4192588" y="2540000"/>
          <p14:tracePt t="3097" x="4143375" y="2540000"/>
          <p14:tracePt t="3108" x="4105275" y="2540000"/>
          <p14:tracePt t="3116" x="4081463" y="2540000"/>
          <p14:tracePt t="3127" x="4056063" y="2540000"/>
          <p14:tracePt t="3155" x="3956050" y="2540000"/>
          <p14:tracePt t="3160" x="3917950" y="2540000"/>
          <p14:tracePt t="3167" x="3856038" y="2540000"/>
          <p14:tracePt t="3176" x="3767138" y="2540000"/>
          <p14:tracePt t="3186" x="3679825" y="2540000"/>
          <p14:tracePt t="3196" x="3617913" y="2540000"/>
          <p14:tracePt t="3206" x="3530600" y="2540000"/>
          <p14:tracePt t="3216" x="3454400" y="2503488"/>
          <p14:tracePt t="3226" x="3379788" y="2490788"/>
          <p14:tracePt t="3235" x="3328988" y="2478088"/>
          <p14:tracePt t="3246" x="3279775" y="2452688"/>
          <p14:tracePt t="3256" x="3254375" y="2452688"/>
          <p14:tracePt t="3267" x="3228975" y="2439988"/>
          <p14:tracePt t="3277" x="3205163" y="2439988"/>
          <p14:tracePt t="3289" x="3192463" y="2427288"/>
          <p14:tracePt t="3295" x="3179763" y="2427288"/>
          <p14:tracePt t="3305" x="3154363" y="2427288"/>
          <p14:tracePt t="3315" x="3141663" y="2414588"/>
          <p14:tracePt t="3545" x="3128963" y="2414588"/>
          <p14:tracePt t="3555" x="3092450" y="2414588"/>
          <p14:tracePt t="3574" x="3067050" y="2414588"/>
          <p14:tracePt t="3583" x="3028950" y="2414588"/>
          <p14:tracePt t="3593" x="3016250" y="2427288"/>
          <p14:tracePt t="3603" x="2979738" y="2439988"/>
          <p14:tracePt t="3613" x="2954338" y="2439988"/>
          <p14:tracePt t="3623" x="2941638" y="2439988"/>
          <p14:tracePt t="3633" x="2916238" y="2439988"/>
          <p14:tracePt t="3643" x="2879725" y="2439988"/>
          <p14:tracePt t="3652" x="2854325" y="2439988"/>
          <p14:tracePt t="3662" x="2803525" y="2439988"/>
          <p14:tracePt t="3674" x="2767013" y="2439988"/>
          <p14:tracePt t="3684" x="2703513" y="2403475"/>
          <p14:tracePt t="3693" x="2654300" y="2403475"/>
          <p14:tracePt t="3702" x="2603500" y="2403475"/>
          <p14:tracePt t="3712" x="2565400" y="2403475"/>
          <p14:tracePt t="3721" x="2541588" y="2403475"/>
          <p14:tracePt t="3734" x="2503488" y="2403475"/>
          <p14:tracePt t="3742" x="2452688" y="2403475"/>
          <p14:tracePt t="3751" x="2428875" y="2403475"/>
          <p14:tracePt t="3762" x="2416175" y="2403475"/>
          <p14:tracePt t="3773" x="2378075" y="2403475"/>
          <p14:tracePt t="3783" x="2352675" y="2403475"/>
          <p14:tracePt t="3793" x="2339975" y="2403475"/>
          <p14:tracePt t="3812" x="2316163" y="2403475"/>
          <p14:tracePt t="3821" x="2303463" y="2403475"/>
          <p14:tracePt t="3841" x="2290763" y="2403475"/>
          <p14:tracePt t="3911" x="2278063" y="2403475"/>
          <p14:tracePt t="3920" x="2252663" y="2403475"/>
          <p14:tracePt t="3930" x="2239963" y="2403475"/>
          <p14:tracePt t="3944" x="2228850" y="2403475"/>
          <p14:tracePt t="3952" x="2203450" y="2414588"/>
          <p14:tracePt t="3961" x="2190750" y="2414588"/>
          <p14:tracePt t="3970" x="2165350" y="2414588"/>
          <p14:tracePt t="3980" x="2139950" y="2414588"/>
          <p14:tracePt t="4010" x="2127250" y="2414588"/>
          <p14:tracePt t="4030" x="2116138" y="2414588"/>
          <p14:tracePt t="4060" x="2103438" y="2414588"/>
          <p14:tracePt t="4072" x="2090738" y="2414588"/>
          <p14:tracePt t="4446" x="2078038" y="2414588"/>
          <p14:tracePt t="4495" x="2065338" y="2427288"/>
          <p14:tracePt t="4506" x="2052638" y="2427288"/>
          <p14:tracePt t="4516" x="2039938" y="2427288"/>
          <p14:tracePt t="4545" x="2027238" y="2427288"/>
          <p14:tracePt t="4565" x="2014538" y="2427288"/>
          <p14:tracePt t="4596" x="2003425" y="2427288"/>
          <p14:tracePt t="4605" x="1990725" y="2427288"/>
          <p14:tracePt t="4625" x="1978025" y="2427288"/>
          <p14:tracePt t="4635" x="1978025" y="2439988"/>
          <p14:tracePt t="4655" x="1965325" y="2439988"/>
          <p14:tracePt t="4669" x="1952625" y="2452688"/>
          <p14:tracePt t="4687" x="1939925" y="2452688"/>
          <p14:tracePt t="4783" x="1939925" y="2465388"/>
          <p14:tracePt t="4833" x="1939925" y="2478088"/>
          <p14:tracePt t="4853" x="1939925" y="2490788"/>
          <p14:tracePt t="4864" x="1952625" y="2490788"/>
          <p14:tracePt t="4874" x="1965325" y="2503488"/>
          <p14:tracePt t="4903" x="1978025" y="2503488"/>
          <p14:tracePt t="4922" x="1990725" y="2503488"/>
          <p14:tracePt t="5202" x="2003425" y="2503488"/>
          <p14:tracePt t="5923" x="2003425" y="2516188"/>
          <p14:tracePt t="5944" x="2003425" y="2527300"/>
          <p14:tracePt t="5966" x="1978025" y="2540000"/>
          <p14:tracePt t="5984" x="1965325" y="2540000"/>
          <p14:tracePt t="6013" x="1952625" y="2540000"/>
          <p14:tracePt t="6023" x="1939925" y="2540000"/>
          <p14:tracePt t="6053" x="1927225" y="2540000"/>
          <p14:tracePt t="6114" x="1927225" y="2552700"/>
          <p14:tracePt t="6133" x="1927225" y="2565400"/>
          <p14:tracePt t="6162" x="1952625" y="2565400"/>
          <p14:tracePt t="6172" x="1965325" y="2565400"/>
          <p14:tracePt t="6180" x="1978025" y="2565400"/>
          <p14:tracePt t="6191" x="2003425" y="2565400"/>
          <p14:tracePt t="6221" x="2014538" y="2565400"/>
          <p14:tracePt t="6234" x="2027238" y="2565400"/>
          <p14:tracePt t="6251" x="2039938" y="2565400"/>
          <p14:tracePt t="6400" x="2052638" y="2565400"/>
          <p14:tracePt t="6470" x="2065338" y="2565400"/>
          <p14:tracePt t="6769" x="2078038" y="2565400"/>
          <p14:tracePt t="6798" x="2090738" y="2565400"/>
          <p14:tracePt t="6807" x="2116138" y="2565400"/>
          <p14:tracePt t="6816" x="2165350" y="2565400"/>
          <p14:tracePt t="6827" x="2228850" y="2565400"/>
          <p14:tracePt t="6837" x="2265363" y="2565400"/>
          <p14:tracePt t="6846" x="2303463" y="2565400"/>
          <p14:tracePt t="6858" x="2339975" y="2565400"/>
          <p14:tracePt t="6871" x="2352675" y="2565400"/>
          <p14:tracePt t="6878" x="2378075" y="2552700"/>
          <p14:tracePt t="6886" x="2403475" y="2552700"/>
          <p14:tracePt t="6896" x="2403475" y="2540000"/>
          <p14:tracePt t="6906" x="2416175" y="2540000"/>
          <p14:tracePt t="6935" x="2428875" y="2527300"/>
          <p14:tracePt t="6946" x="2441575" y="2527300"/>
          <p14:tracePt t="6975" x="2452688" y="2527300"/>
          <p14:tracePt t="6986" x="2465388" y="2516188"/>
          <p14:tracePt t="7005" x="2478088" y="2490788"/>
          <p14:tracePt t="7025" x="2490788" y="2478088"/>
          <p14:tracePt t="7035" x="2503488" y="2465388"/>
          <p14:tracePt t="7046" x="2503488" y="2452688"/>
          <p14:tracePt t="7054" x="2516188" y="2452688"/>
          <p14:tracePt t="7064" x="2516188" y="2439988"/>
          <p14:tracePt t="7075" x="2516188" y="2427288"/>
          <p14:tracePt t="7084" x="2516188" y="2414588"/>
          <p14:tracePt t="7134" x="2516188" y="2403475"/>
          <p14:tracePt t="7142" x="2516188" y="2390775"/>
          <p14:tracePt t="7154" x="2528888" y="2390775"/>
          <p14:tracePt t="7164" x="2541588" y="2378075"/>
          <p14:tracePt t="7174" x="2541588" y="2365375"/>
          <p14:tracePt t="7184" x="2554288" y="2352675"/>
          <p14:tracePt t="7203" x="2554288" y="2339975"/>
          <p14:tracePt t="7213" x="2554288" y="2327275"/>
          <p14:tracePt t="7225" x="2554288" y="2314575"/>
          <p14:tracePt t="7234" x="2565400" y="2314575"/>
          <p14:tracePt t="7243" x="2565400" y="2303463"/>
          <p14:tracePt t="7253" x="2578100" y="2290763"/>
          <p14:tracePt t="7273" x="2590800" y="2290763"/>
          <p14:tracePt t="7292" x="2603500" y="2278063"/>
          <p14:tracePt t="7303" x="2616200" y="2265363"/>
          <p14:tracePt t="7313" x="2616200" y="2252663"/>
          <p14:tracePt t="7334" x="2628900" y="2252663"/>
          <p14:tracePt t="7343" x="2641600" y="2239963"/>
          <p14:tracePt t="7354" x="2654300" y="2239963"/>
          <p14:tracePt t="7363" x="2654300" y="2227263"/>
          <p14:tracePt t="7382" x="2667000" y="2214563"/>
          <p14:tracePt t="7432" x="2667000" y="2201863"/>
          <p14:tracePt t="7461" x="2667000" y="2190750"/>
          <p14:tracePt t="7789" x="2667000" y="2227263"/>
          <p14:tracePt t="7798" x="2667000" y="2265363"/>
          <p14:tracePt t="7808" x="2667000" y="2314575"/>
          <p14:tracePt t="7818" x="2667000" y="2365375"/>
          <p14:tracePt t="7828" x="2667000" y="2403475"/>
          <p14:tracePt t="7839" x="2667000" y="2414588"/>
          <p14:tracePt t="7848" x="2667000" y="2452688"/>
          <p14:tracePt t="7858" x="2667000" y="2465388"/>
          <p14:tracePt t="7868" x="2667000" y="2478088"/>
          <p14:tracePt t="7878" x="2667000" y="2490788"/>
          <p14:tracePt t="7889" x="2667000" y="2516188"/>
          <p14:tracePt t="7901" x="2667000" y="2552700"/>
          <p14:tracePt t="7909" x="2678113" y="2565400"/>
          <p14:tracePt t="7917" x="2690813" y="2603500"/>
          <p14:tracePt t="7928" x="2703513" y="2627313"/>
          <p14:tracePt t="7937" x="2703513" y="2640013"/>
          <p14:tracePt t="7948" x="2716213" y="2665413"/>
          <p14:tracePt t="7957" x="2716213" y="2690813"/>
          <p14:tracePt t="7967" x="2728913" y="2703513"/>
          <p14:tracePt t="7987" x="2728913" y="2716213"/>
          <p14:tracePt t="7998" x="2728913" y="2728913"/>
          <p14:tracePt t="8007" x="2728913" y="2740025"/>
          <p14:tracePt t="8056" x="2728913" y="2752725"/>
          <p14:tracePt t="8077" x="2728913" y="2765425"/>
          <p14:tracePt t="9247" x="2703513" y="2778125"/>
          <p14:tracePt t="9257" x="2678113" y="2790825"/>
          <p14:tracePt t="9268" x="2654300" y="2828925"/>
          <p14:tracePt t="9279" x="2654300" y="2852738"/>
          <p14:tracePt t="9289" x="2654300" y="2865438"/>
          <p14:tracePt t="9297" x="2654300" y="2878138"/>
          <p14:tracePt t="9308" x="2654300" y="2890838"/>
          <p14:tracePt t="9318" x="2654300" y="2903538"/>
          <p14:tracePt t="9327" x="2654300" y="2928938"/>
          <p14:tracePt t="9336" x="2654300" y="2952750"/>
          <p14:tracePt t="9345" x="2678113" y="2965450"/>
          <p14:tracePt t="9356" x="2716213" y="2990850"/>
          <p14:tracePt t="9366" x="2767013" y="3016250"/>
          <p14:tracePt t="9375" x="2816225" y="3041650"/>
          <p14:tracePt t="9386" x="2890838" y="3065463"/>
          <p14:tracePt t="9396" x="2928938" y="3078163"/>
          <p14:tracePt t="9405" x="2979738" y="3090863"/>
          <p14:tracePt t="9417" x="3028950" y="3090863"/>
          <p14:tracePt t="9427" x="3092450" y="3103563"/>
          <p14:tracePt t="9437" x="3128963" y="3116263"/>
          <p14:tracePt t="9446" x="3154363" y="3116263"/>
          <p14:tracePt t="9455" x="3216275" y="3116263"/>
          <p14:tracePt t="9464" x="3292475" y="3116263"/>
          <p14:tracePt t="9475" x="3429000" y="3116263"/>
          <p14:tracePt t="9485" x="3541713" y="3116263"/>
          <p14:tracePt t="9495" x="3630613" y="3078163"/>
          <p14:tracePt t="9505" x="3717925" y="3078163"/>
          <p14:tracePt t="9515" x="3779838" y="3065463"/>
          <p14:tracePt t="9525" x="3856038" y="3054350"/>
          <p14:tracePt t="9535" x="3892550" y="3054350"/>
          <p14:tracePt t="9546" x="3943350" y="3028950"/>
          <p14:tracePt t="9557" x="3992563" y="3028950"/>
          <p14:tracePt t="9564" x="4030663" y="3003550"/>
          <p14:tracePt t="9575" x="4043363" y="2990850"/>
          <p14:tracePt t="9584" x="4081463" y="2978150"/>
          <p14:tracePt t="9594" x="4105275" y="2978150"/>
          <p14:tracePt t="9604" x="4117975" y="2965450"/>
          <p14:tracePt t="9613" x="4130675" y="2952750"/>
          <p14:tracePt t="9624" x="4156075" y="2941638"/>
          <p14:tracePt t="9634" x="4168775" y="2941638"/>
          <p14:tracePt t="9644" x="4181475" y="2928938"/>
          <p14:tracePt t="9655" x="4205288" y="2928938"/>
          <p14:tracePt t="9663" x="4217988" y="2928938"/>
          <p14:tracePt t="9685" x="4217988" y="2916238"/>
          <p14:tracePt t="9695" x="4230688" y="2916238"/>
          <p14:tracePt t="9704" x="4230688" y="2903538"/>
          <p14:tracePt t="9713" x="4243388" y="2903538"/>
          <p14:tracePt t="9723" x="4256088" y="2890838"/>
          <p14:tracePt t="9754" x="4268788" y="2890838"/>
          <p14:tracePt t="10080" x="4281488" y="2890838"/>
          <p14:tracePt t="10089" x="4281488" y="2903538"/>
          <p14:tracePt t="10101" x="4294188" y="2916238"/>
          <p14:tracePt t="10110" x="4305300" y="2916238"/>
          <p14:tracePt t="10120" x="4305300" y="2928938"/>
          <p14:tracePt t="10163" x="4330700" y="2965450"/>
          <p14:tracePt t="10165" x="4343400" y="2990850"/>
          <p14:tracePt t="10169" x="4343400" y="3003550"/>
          <p14:tracePt t="10199" x="4356100" y="3016250"/>
          <p14:tracePt t="10219" x="4356100" y="3028950"/>
          <p14:tracePt t="10268" x="4356100" y="3041650"/>
          <p14:tracePt t="10685" x="4430713" y="3041650"/>
          <p14:tracePt t="10696" x="4518025" y="3054350"/>
          <p14:tracePt t="10705" x="4630738" y="3078163"/>
          <p14:tracePt t="10715" x="4781550" y="3103563"/>
          <p14:tracePt t="10725" x="4956175" y="3128963"/>
          <p14:tracePt t="10735" x="5094288" y="3154363"/>
          <p14:tracePt t="10746" x="5194300" y="3154363"/>
          <p14:tracePt t="10758" x="5345113" y="3165475"/>
          <p14:tracePt t="10765" x="5457825" y="3165475"/>
          <p14:tracePt t="10775" x="5519738" y="3165475"/>
          <p14:tracePt t="10785" x="5595938" y="3165475"/>
          <p14:tracePt t="10795" x="5619750" y="3165475"/>
          <p14:tracePt t="10803" x="5670550" y="3165475"/>
          <p14:tracePt t="10814" x="5719763" y="3165475"/>
          <p14:tracePt t="10825" x="5757863" y="3165475"/>
          <p14:tracePt t="10834" x="5770563" y="3165475"/>
          <p14:tracePt t="10844" x="5795963" y="3165475"/>
          <p14:tracePt t="10854" x="5832475" y="3154363"/>
          <p14:tracePt t="10864" x="5857875" y="3141663"/>
          <p14:tracePt t="10874" x="5883275" y="3141663"/>
          <p14:tracePt t="10889" x="5908675" y="3128963"/>
          <p14:tracePt t="10896" x="5921375" y="3128963"/>
          <p14:tracePt t="10905" x="5945188" y="3128963"/>
          <p14:tracePt t="10914" x="5970588" y="3128963"/>
          <p14:tracePt t="10923" x="5983288" y="3116263"/>
          <p14:tracePt t="10935" x="5995988" y="3116263"/>
          <p14:tracePt t="10944" x="6021388" y="3116263"/>
          <p14:tracePt t="10953" x="6034088" y="3116263"/>
          <p14:tracePt t="10962" x="6045200" y="3116263"/>
          <p14:tracePt t="10973" x="6057900" y="3103563"/>
          <p14:tracePt t="10984" x="6070600" y="3103563"/>
          <p14:tracePt t="10993" x="6083300" y="3103563"/>
          <p14:tracePt t="11015" x="6096000" y="3103563"/>
          <p14:tracePt t="11025" x="6108700" y="3103563"/>
          <p14:tracePt t="11053" x="6121400" y="3103563"/>
          <p14:tracePt t="11073" x="6134100" y="3103563"/>
          <p14:tracePt t="11112" x="6146800" y="3103563"/>
          <p14:tracePt t="11201" x="6157913" y="3103563"/>
          <p14:tracePt t="11223" x="6170613" y="3103563"/>
          <p14:tracePt t="11231" x="6183313" y="3103563"/>
          <p14:tracePt t="11241" x="6196013" y="3103563"/>
          <p14:tracePt t="11251" x="6221413" y="3103563"/>
          <p14:tracePt t="11280" x="6234113" y="3103563"/>
          <p14:tracePt t="11291" x="6246813" y="3103563"/>
          <p14:tracePt t="11320" x="6259513" y="3103563"/>
          <p14:tracePt t="11343" x="6270625" y="3103563"/>
          <p14:tracePt t="11350" x="6283325" y="3103563"/>
          <p14:tracePt t="11399" x="6296025" y="3103563"/>
          <p14:tracePt t="11440" x="6308725" y="3103563"/>
          <p14:tracePt t="11469" x="6321425" y="3103563"/>
          <p14:tracePt t="11935" x="6334125" y="3103563"/>
          <p14:tracePt t="11957" x="6346825" y="3103563"/>
          <p14:tracePt t="11967" x="6359525" y="3103563"/>
          <p14:tracePt t="11975" x="6396038" y="3103563"/>
          <p14:tracePt t="11985" x="6483350" y="3116263"/>
          <p14:tracePt t="11994" x="6546850" y="3116263"/>
          <p14:tracePt t="12006" x="6596063" y="3116263"/>
          <p14:tracePt t="12015" x="6646863" y="3116263"/>
          <p14:tracePt t="12025" x="6659563" y="3116263"/>
          <p14:tracePt t="12035" x="6696075" y="3116263"/>
          <p14:tracePt t="12047" x="6721475" y="3116263"/>
          <p14:tracePt t="12067" x="6746875" y="3116263"/>
          <p14:tracePt t="12075" x="6772275" y="3116263"/>
          <p14:tracePt t="12095" x="6797675" y="3116263"/>
          <p14:tracePt t="12104" x="6808788" y="3116263"/>
          <p14:tracePt t="12114" x="6821488" y="3116263"/>
          <p14:tracePt t="12140" x="6846888" y="3116263"/>
          <p14:tracePt t="12174" x="6859588" y="3116263"/>
          <p14:tracePt t="12183" x="6872288" y="3116263"/>
          <p14:tracePt t="12293" x="6884988" y="3116263"/>
          <p14:tracePt t="12996" x="6897688" y="3116263"/>
          <p14:tracePt t="13016" x="6921500" y="3116263"/>
          <p14:tracePt t="13037" x="6934200" y="3116263"/>
          <p14:tracePt t="13048" x="6959600" y="3116263"/>
          <p14:tracePt t="13057" x="6972300" y="3116263"/>
          <p14:tracePt t="13070" x="6985000" y="3116263"/>
          <p14:tracePt t="13080" x="7010400" y="3116263"/>
          <p14:tracePt t="13085" x="7021513" y="3116263"/>
          <p14:tracePt t="13097" x="7059613" y="3128963"/>
          <p14:tracePt t="13105" x="7110413" y="3141663"/>
          <p14:tracePt t="13115" x="7159625" y="3154363"/>
          <p14:tracePt t="13126" x="7197725" y="3154363"/>
          <p14:tracePt t="13144" x="7235825" y="3165475"/>
          <p14:tracePt t="13144" x="7272338" y="3178175"/>
          <p14:tracePt t="13155" x="7323138" y="3178175"/>
          <p14:tracePt t="13166" x="7348538" y="3178175"/>
          <p14:tracePt t="13175" x="7385050" y="3190875"/>
          <p14:tracePt t="13185" x="7410450" y="3190875"/>
          <p14:tracePt t="13195" x="7435850" y="3190875"/>
          <p14:tracePt t="13205" x="7459663" y="3190875"/>
          <p14:tracePt t="13214" x="7472363" y="3190875"/>
          <p14:tracePt t="13225" x="7485063" y="3190875"/>
          <p14:tracePt t="13235" x="7510463" y="3190875"/>
          <p14:tracePt t="13256" x="7535863" y="3190875"/>
          <p14:tracePt t="13265" x="7572375" y="3190875"/>
          <p14:tracePt t="13286" x="7597775" y="3190875"/>
          <p14:tracePt t="13297" x="7623175" y="3190875"/>
          <p14:tracePt t="13304" x="7635875" y="3190875"/>
          <p14:tracePt t="13314" x="7661275" y="3190875"/>
          <p14:tracePt t="13323" x="7673975" y="3190875"/>
          <p14:tracePt t="13335" x="7685088" y="3190875"/>
          <p14:tracePt t="13347" x="7710488" y="3190875"/>
          <p14:tracePt t="13354" x="7723188" y="3190875"/>
          <p14:tracePt t="13474" x="7735888" y="3190875"/>
          <p14:tracePt t="13512" x="7748588" y="3178175"/>
          <p14:tracePt t="13542" x="7761288" y="3165475"/>
          <p14:tracePt t="13583" x="7773988" y="3165475"/>
          <p14:tracePt t="13661" x="7785100" y="3165475"/>
          <p14:tracePt t="13681" x="7785100" y="3154363"/>
          <p14:tracePt t="13750" x="7785100" y="3141663"/>
          <p14:tracePt t="13810" x="7785100" y="3128963"/>
          <p14:tracePt t="13849" x="7785100" y="3116263"/>
          <p14:tracePt t="13859" x="7797800" y="3116263"/>
          <p14:tracePt t="13871" x="7797800" y="3103563"/>
          <p14:tracePt t="13881" x="7810500" y="3103563"/>
          <p14:tracePt t="13889" x="7823200" y="3090863"/>
          <p14:tracePt t="13909" x="7823200" y="3078163"/>
          <p14:tracePt t="13919" x="7835900" y="3065463"/>
          <p14:tracePt t="13929" x="7848600" y="3054350"/>
          <p14:tracePt t="13970" x="7848600" y="3041650"/>
          <p14:tracePt t="13999" x="7861300" y="3041650"/>
          <p14:tracePt t="14008" x="7874000" y="3041650"/>
          <p14:tracePt t="14028" x="7886700" y="3041650"/>
          <p14:tracePt t="14078" x="7897813" y="3041650"/>
          <p14:tracePt t="14088" x="7910513" y="3041650"/>
          <p14:tracePt t="14097" x="7923213" y="3041650"/>
          <p14:tracePt t="14118" x="7923213" y="3054350"/>
          <p14:tracePt t="14216" x="7935913" y="3054350"/>
          <p14:tracePt t="14714" x="7935913" y="3065463"/>
          <p14:tracePt t="15159" x="7935913" y="3078163"/>
          <p14:tracePt t="15179" x="7948613" y="3078163"/>
          <p14:tracePt t="15209" x="7948613" y="3090863"/>
          <p14:tracePt t="15219" x="7961313" y="3090863"/>
          <p14:tracePt t="15229" x="7974013" y="3103563"/>
          <p14:tracePt t="15238" x="7986713" y="3103563"/>
          <p14:tracePt t="15260" x="7999413" y="3116263"/>
          <p14:tracePt t="15269" x="8023225" y="3116263"/>
          <p14:tracePt t="15278" x="8035925" y="3116263"/>
          <p14:tracePt t="15287" x="8061325" y="3116263"/>
          <p14:tracePt t="15299" x="8086725" y="3116263"/>
          <p14:tracePt t="15309" x="8110538" y="3116263"/>
          <p14:tracePt t="15319" x="8148638" y="3116263"/>
          <p14:tracePt t="15329" x="8174038" y="3116263"/>
          <p14:tracePt t="15338" x="8212138" y="3116263"/>
          <p14:tracePt t="15347" x="8235950" y="3116263"/>
          <p14:tracePt t="15358" x="8261350" y="3116263"/>
          <p14:tracePt t="15367" x="8299450" y="3116263"/>
          <p14:tracePt t="15377" x="8324850" y="3116263"/>
          <p14:tracePt t="15387" x="8348663" y="3116263"/>
          <p14:tracePt t="15397" x="8386763" y="3116263"/>
          <p14:tracePt t="15406" x="8399463" y="3116263"/>
          <p14:tracePt t="15417" x="8412163" y="3116263"/>
          <p14:tracePt t="15427" x="8448675" y="3116263"/>
          <p14:tracePt t="15437" x="8461375" y="3116263"/>
          <p14:tracePt t="15448" x="8486775" y="3116263"/>
          <p14:tracePt t="15459" x="8524875" y="3116263"/>
          <p14:tracePt t="15466" x="8537575" y="3103563"/>
          <p14:tracePt t="15477" x="8561388" y="3103563"/>
          <p14:tracePt t="15486" x="8586788" y="3090863"/>
          <p14:tracePt t="15496" x="8612188" y="3078163"/>
          <p14:tracePt t="15516" x="8637588" y="3065463"/>
          <p14:tracePt t="15527" x="8661400" y="3065463"/>
          <p14:tracePt t="15546" x="8674100" y="3065463"/>
          <p14:tracePt t="15566" x="8686800" y="3065463"/>
          <p14:tracePt t="15595" x="8699500" y="3065463"/>
          <p14:tracePt t="15606" x="8712200" y="3065463"/>
          <p14:tracePt t="15625" x="8724900" y="3065463"/>
          <p14:tracePt t="15646" x="8737600" y="3065463"/>
          <p14:tracePt t="15665" x="8750300" y="3065463"/>
          <p14:tracePt t="15674" x="8763000" y="3065463"/>
          <p14:tracePt t="15695" x="8774113" y="3065463"/>
          <p14:tracePt t="15707" x="8786813" y="3065463"/>
          <p14:tracePt t="15716" x="8799513" y="3065463"/>
          <p14:tracePt t="15726" x="8812213" y="3065463"/>
          <p14:tracePt t="15744" x="8824913" y="3065463"/>
          <p14:tracePt t="15754" x="8837613" y="3065463"/>
          <p14:tracePt t="15784" x="8850313" y="3065463"/>
          <p14:tracePt t="15803" x="8863013" y="3065463"/>
          <p14:tracePt t="15833" x="8874125" y="3065463"/>
          <p14:tracePt t="15844" x="8886825" y="3065463"/>
          <p14:tracePt t="15874" x="8899525" y="3065463"/>
          <p14:tracePt t="16269" x="8899525" y="3078163"/>
          <p14:tracePt t="17411" x="8899525" y="3090863"/>
          <p14:tracePt t="17431" x="8863013" y="3090863"/>
          <p14:tracePt t="17442" x="8774113" y="3103563"/>
          <p14:tracePt t="17451" x="8637588" y="3128963"/>
          <p14:tracePt t="17461" x="8448675" y="3154363"/>
          <p14:tracePt t="17470" x="8135938" y="3216275"/>
          <p14:tracePt t="17480" x="7623175" y="3316288"/>
          <p14:tracePt t="17490" x="7072313" y="3429000"/>
          <p14:tracePt t="17500" x="6646863" y="3529013"/>
          <p14:tracePt t="17510" x="6083300" y="3667125"/>
          <p14:tracePt t="17519" x="5445125" y="3792538"/>
          <p14:tracePt t="17530" x="4981575" y="3867150"/>
          <p14:tracePt t="17539" x="4619625" y="3905250"/>
          <p14:tracePt t="17549" x="4294188" y="3929063"/>
          <p14:tracePt t="17560" x="4068763" y="3954463"/>
          <p14:tracePt t="17569" x="3856038" y="3954463"/>
          <p14:tracePt t="17579" x="3654425" y="3941763"/>
          <p14:tracePt t="17590" x="3505200" y="3905250"/>
          <p14:tracePt t="17599" x="3392488" y="3892550"/>
          <p14:tracePt t="17610" x="3305175" y="3867150"/>
          <p14:tracePt t="17619" x="3228975" y="3854450"/>
          <p14:tracePt t="17629" x="3167063" y="3841750"/>
          <p14:tracePt t="17639" x="3128963" y="3829050"/>
          <p14:tracePt t="17649" x="3103563" y="3816350"/>
          <p14:tracePt t="17660" x="3067050" y="3816350"/>
          <p14:tracePt t="17668" x="3041650" y="3816350"/>
          <p14:tracePt t="17678" x="3003550" y="3816350"/>
          <p14:tracePt t="17690" x="2954338" y="3816350"/>
          <p14:tracePt t="17698" x="2903538" y="3816350"/>
          <p14:tracePt t="17710" x="2854325" y="3816350"/>
          <p14:tracePt t="17718" x="2828925" y="3816350"/>
          <p14:tracePt t="17727" x="2778125" y="3816350"/>
          <p14:tracePt t="17738" x="2741613" y="3816350"/>
          <p14:tracePt t="17749" x="2690813" y="3816350"/>
          <p14:tracePt t="17757" x="2678113" y="3816350"/>
          <p14:tracePt t="17768" x="2641600" y="3803650"/>
          <p14:tracePt t="17778" x="2603500" y="3803650"/>
          <p14:tracePt t="17787" x="2578100" y="3792538"/>
          <p14:tracePt t="17797" x="2565400" y="3779838"/>
          <p14:tracePt t="17807" x="2541588" y="3779838"/>
          <p14:tracePt t="17817" x="2528888" y="3767138"/>
          <p14:tracePt t="17837" x="2516188" y="3754438"/>
          <p14:tracePt t="17847" x="2503488" y="3741738"/>
          <p14:tracePt t="17857" x="2503488" y="3729038"/>
          <p14:tracePt t="17868" x="2490788" y="3729038"/>
          <p14:tracePt t="17880" x="2490788" y="3703638"/>
          <p14:tracePt t="17889" x="2490788" y="3679825"/>
          <p14:tracePt t="17897" x="2490788" y="3667125"/>
          <p14:tracePt t="17906" x="2490788" y="3654425"/>
          <p14:tracePt t="17916" x="2490788" y="3641725"/>
          <p14:tracePt t="17926" x="2516188" y="3641725"/>
          <p14:tracePt t="17935" x="2554288" y="3603625"/>
          <p14:tracePt t="17946" x="2578100" y="3590925"/>
          <p14:tracePt t="17956" x="2603500" y="3567113"/>
          <p14:tracePt t="17967" x="2628900" y="3554413"/>
          <p14:tracePt t="17976" x="2654300" y="3554413"/>
          <p14:tracePt t="17986" x="2654300" y="3541713"/>
          <p14:tracePt t="17996" x="2678113" y="3529013"/>
          <p14:tracePt t="18007" x="2703513" y="3529013"/>
          <p14:tracePt t="18026" x="2728913" y="3529013"/>
          <p14:tracePt t="18040" x="2741613" y="3529013"/>
          <p14:tracePt t="18055" x="2754313" y="3529013"/>
          <p14:tracePt t="18075" x="2778125" y="3529013"/>
          <p14:tracePt t="18085" x="2790825" y="3529013"/>
          <p14:tracePt t="18095" x="2803525" y="3529013"/>
          <p14:tracePt t="18105" x="2828925" y="3529013"/>
          <p14:tracePt t="18115" x="2854325" y="3529013"/>
          <p14:tracePt t="18125" x="2879725" y="3529013"/>
          <p14:tracePt t="18140" x="2903538" y="3503613"/>
          <p14:tracePt t="18144" x="2941638" y="3490913"/>
          <p14:tracePt t="18154" x="2979738" y="3467100"/>
          <p14:tracePt t="18166" x="2992438" y="3454400"/>
          <p14:tracePt t="18174" x="3028950" y="3441700"/>
          <p14:tracePt t="18184" x="3054350" y="3429000"/>
          <p14:tracePt t="18194" x="3067050" y="3429000"/>
          <p14:tracePt t="18204" x="3079750" y="3416300"/>
          <p14:tracePt t="18214" x="3103563" y="3403600"/>
          <p14:tracePt t="18224" x="3116263" y="3403600"/>
          <p14:tracePt t="18233" x="3128963" y="3403600"/>
          <p14:tracePt t="18244" x="3141663" y="3403600"/>
          <p14:tracePt t="18254" x="3141663" y="3390900"/>
          <p14:tracePt t="18263" x="3154363" y="3390900"/>
          <p14:tracePt t="18273" x="3154363" y="3378200"/>
          <p14:tracePt t="18283" x="3167063" y="3378200"/>
          <p14:tracePt t="18303" x="3179763" y="3378200"/>
          <p14:tracePt t="18313" x="3192463" y="3378200"/>
          <p14:tracePt t="19423" x="3192463" y="3390900"/>
          <p14:tracePt t="19435" x="3179763" y="3403600"/>
          <p14:tracePt t="19446" x="3141663" y="3479800"/>
          <p14:tracePt t="19453" x="3016250" y="3579813"/>
          <p14:tracePt t="19471" x="2903538" y="3667125"/>
          <p14:tracePt t="19492" x="2565400" y="3816350"/>
          <p14:tracePt t="19498" x="2428875" y="3867150"/>
          <p14:tracePt t="19503" x="2303463" y="3905250"/>
          <p14:tracePt t="19513" x="2165350" y="3941763"/>
          <p14:tracePt t="19525" x="2052638" y="3954463"/>
          <p14:tracePt t="19533" x="1939925" y="3992563"/>
          <p14:tracePt t="19544" x="1878013" y="4005263"/>
          <p14:tracePt t="19554" x="1801813" y="4005263"/>
          <p14:tracePt t="19563" x="1752600" y="4017963"/>
          <p14:tracePt t="19573" x="1739900" y="4029075"/>
          <p14:tracePt t="19583" x="1714500" y="4029075"/>
          <p14:tracePt t="19593" x="1689100" y="4029075"/>
          <p14:tracePt t="19612" x="1665288" y="4029075"/>
          <p14:tracePt t="19622" x="1639888" y="4029075"/>
          <p14:tracePt t="19642" x="1601788" y="4029075"/>
          <p14:tracePt t="19653" x="1565275" y="4029075"/>
          <p14:tracePt t="19672" x="1539875" y="4017963"/>
          <p14:tracePt t="19684" x="1514475" y="4017963"/>
          <p14:tracePt t="19705" x="1489075" y="4017963"/>
          <p14:tracePt t="19722" x="1476375" y="4017963"/>
          <p14:tracePt t="19732" x="1452563" y="4017963"/>
          <p14:tracePt t="19743" x="1439863" y="4017963"/>
          <p14:tracePt t="19751" x="1427163" y="4017963"/>
          <p14:tracePt t="19762" x="1401763" y="4017963"/>
          <p14:tracePt t="19772" x="1389063" y="4017963"/>
          <p14:tracePt t="19781" x="1376363" y="4017963"/>
          <p14:tracePt t="19797" x="1352550" y="4005263"/>
          <p14:tracePt t="19802" x="1339850" y="3992563"/>
          <p14:tracePt t="19812" x="1327150" y="3992563"/>
          <p14:tracePt t="19822" x="1301750" y="3979863"/>
          <p14:tracePt t="19831" x="1289050" y="3979863"/>
          <p14:tracePt t="19841" x="1276350" y="3979863"/>
          <p14:tracePt t="19861" x="1276350" y="3967163"/>
          <p14:tracePt t="19870" x="1263650" y="3967163"/>
          <p14:tracePt t="19882" x="1252538" y="3954463"/>
          <p14:tracePt t="20074" x="1263650" y="3954463"/>
          <p14:tracePt t="20080" x="1276350" y="3954463"/>
          <p14:tracePt t="20090" x="1289050" y="3954463"/>
          <p14:tracePt t="20099" x="1314450" y="3954463"/>
          <p14:tracePt t="20108" x="1339850" y="3954463"/>
          <p14:tracePt t="20119" x="1363663" y="3954463"/>
          <p14:tracePt t="20129" x="1376363" y="3954463"/>
          <p14:tracePt t="20149" x="1452563" y="3954463"/>
          <p14:tracePt t="20159" x="1476375" y="3954463"/>
          <p14:tracePt t="20169" x="1489075" y="3954463"/>
          <p14:tracePt t="20179" x="1514475" y="3954463"/>
          <p14:tracePt t="20189" x="1539875" y="3954463"/>
          <p14:tracePt t="20201" x="1552575" y="3954463"/>
          <p14:tracePt t="20210" x="1577975" y="3954463"/>
          <p14:tracePt t="20219" x="1601788" y="3954463"/>
          <p14:tracePt t="20231" x="1614488" y="3954463"/>
          <p14:tracePt t="20239" x="1627188" y="3954463"/>
          <p14:tracePt t="20248" x="1639888" y="3954463"/>
          <p14:tracePt t="20257" x="1665288" y="3954463"/>
          <p14:tracePt t="20267" x="1677988" y="3954463"/>
          <p14:tracePt t="20277" x="1689100" y="3954463"/>
          <p14:tracePt t="20307" x="1701800" y="3954463"/>
          <p14:tracePt t="20317" x="1714500" y="3954463"/>
          <p14:tracePt t="20347" x="1727200" y="3954463"/>
          <p14:tracePt t="20366" x="1739900" y="3954463"/>
          <p14:tracePt t="20417" x="1752600" y="3954463"/>
          <p14:tracePt t="20465" x="1765300" y="3954463"/>
          <p14:tracePt t="20486" x="1778000" y="3954463"/>
          <p14:tracePt t="20495" x="1790700" y="3954463"/>
          <p14:tracePt t="20535" x="1801813" y="3954463"/>
          <p14:tracePt t="21298" x="1814513" y="3954463"/>
          <p14:tracePt t="21329" x="1839913" y="3941763"/>
          <p14:tracePt t="21340" x="1852613" y="3929063"/>
          <p14:tracePt t="21356" x="1865313" y="3916363"/>
          <p14:tracePt t="21368" x="1865313" y="3905250"/>
          <p14:tracePt t="21378" x="1878013" y="3905250"/>
          <p14:tracePt t="21388" x="1890713" y="3905250"/>
          <p14:tracePt t="21398" x="1890713" y="3892550"/>
          <p14:tracePt t="21417" x="1903413" y="3879850"/>
          <p14:tracePt t="21428" x="1914525" y="3879850"/>
          <p14:tracePt t="21487" x="1914525" y="3867150"/>
          <p14:tracePt t="22965" x="1903413" y="3867150"/>
          <p14:tracePt t="22976" x="1890713" y="3879850"/>
          <p14:tracePt t="22985" x="1852613" y="3905250"/>
          <p14:tracePt t="22995" x="1814513" y="3916363"/>
          <p14:tracePt t="23005" x="1778000" y="3941763"/>
          <p14:tracePt t="23015" x="1752600" y="3954463"/>
          <p14:tracePt t="23024" x="1727200" y="3967163"/>
          <p14:tracePt t="23036" x="1701800" y="3979863"/>
          <p14:tracePt t="23047" x="1689100" y="3979863"/>
          <p14:tracePt t="23059" x="1677988" y="3992563"/>
          <p14:tracePt t="23066" x="1665288" y="3992563"/>
          <p14:tracePt t="23085" x="1652588" y="3992563"/>
          <p14:tracePt t="23113" x="1665288" y="3979863"/>
          <p14:tracePt t="23125" x="1689100" y="3941763"/>
          <p14:tracePt t="23135" x="1739900" y="3916363"/>
          <p14:tracePt t="23143" x="1790700" y="3879850"/>
          <p14:tracePt t="23155" x="1839913" y="3854450"/>
          <p14:tracePt t="23164" x="1903413" y="3829050"/>
          <p14:tracePt t="23175" x="1927225" y="3816350"/>
          <p14:tracePt t="23183" x="1952625" y="3792538"/>
          <p14:tracePt t="23193" x="1990725" y="3792538"/>
          <p14:tracePt t="23203" x="2014538" y="3779838"/>
          <p14:tracePt t="23223" x="2027238" y="3767138"/>
          <p14:tracePt t="23233" x="2039938" y="3767138"/>
          <p14:tracePt t="23253" x="2052638" y="3767138"/>
          <p14:tracePt t="23283" x="2065338" y="3767138"/>
          <p14:tracePt t="23335" x="2065338" y="3779838"/>
          <p14:tracePt t="23382" x="2065338" y="3792538"/>
          <p14:tracePt t="23403" x="2065338" y="3803650"/>
          <p14:tracePt t="23421" x="2065338" y="3816350"/>
          <p14:tracePt t="23799" x="2065338" y="3803650"/>
          <p14:tracePt t="23809" x="2065338" y="3792538"/>
          <p14:tracePt t="23828" x="2065338" y="3767138"/>
          <p14:tracePt t="23858" x="2065338" y="3754438"/>
          <p14:tracePt t="23889" x="2065338" y="3741738"/>
          <p14:tracePt t="23917" x="2065338" y="3729038"/>
          <p14:tracePt t="23938" x="2065338" y="3716338"/>
          <p14:tracePt t="24036" x="2065338" y="3703638"/>
          <p14:tracePt t="24056" x="2065338" y="3692525"/>
          <p14:tracePt t="24087" x="2052638" y="3679825"/>
          <p14:tracePt t="24095" x="2039938" y="3667125"/>
          <p14:tracePt t="24107" x="2027238" y="3654425"/>
          <p14:tracePt t="24119" x="2003425" y="3641725"/>
          <p14:tracePt t="24137" x="1939925" y="3616325"/>
          <p14:tracePt t="24146" x="1903413" y="3603625"/>
          <p14:tracePt t="24155" x="1890713" y="3590925"/>
          <p14:tracePt t="24165" x="1852613" y="3579813"/>
          <p14:tracePt t="24175" x="1801813" y="3554413"/>
          <p14:tracePt t="24184" x="1752600" y="3529013"/>
          <p14:tracePt t="24196" x="1714500" y="3516313"/>
          <p14:tracePt t="24205" x="1689100" y="3503613"/>
          <p14:tracePt t="24215" x="1652588" y="3503613"/>
          <p14:tracePt t="24225" x="1614488" y="3490913"/>
          <p14:tracePt t="24235" x="1601788" y="3490913"/>
          <p14:tracePt t="24245" x="1552575" y="3479800"/>
          <p14:tracePt t="24255" x="1514475" y="3467100"/>
          <p14:tracePt t="24265" x="1489075" y="3467100"/>
          <p14:tracePt t="24274" x="1465263" y="3467100"/>
          <p14:tracePt t="24285" x="1427163" y="3454400"/>
          <p14:tracePt t="24294" x="1401763" y="3454400"/>
          <p14:tracePt t="24303" x="1363663" y="3454400"/>
          <p14:tracePt t="24315" x="1339850" y="3454400"/>
          <p14:tracePt t="24325" x="1314450" y="3454400"/>
          <p14:tracePt t="24335" x="1276350" y="3454400"/>
          <p14:tracePt t="24344" x="1252538" y="3454400"/>
          <p14:tracePt t="24354" x="1227138" y="3454400"/>
          <p14:tracePt t="24364" x="1189038" y="3454400"/>
          <p14:tracePt t="24376" x="1163638" y="3454400"/>
          <p14:tracePt t="24387" x="1139825" y="3454400"/>
          <p14:tracePt t="24397" x="1101725" y="3454400"/>
          <p14:tracePt t="24404" x="1089025" y="3454400"/>
          <p14:tracePt t="24414" x="1076325" y="3454400"/>
          <p14:tracePt t="24423" x="1050925" y="3454400"/>
          <p14:tracePt t="24443" x="1027113" y="3454400"/>
          <p14:tracePt t="24452" x="1014413" y="3454400"/>
          <p14:tracePt t="24474" x="1014413" y="3467100"/>
          <p14:tracePt t="24487" x="1001713" y="3467100"/>
          <p14:tracePt t="24494" x="989013" y="3479800"/>
          <p14:tracePt t="24505" x="976313" y="3490913"/>
          <p14:tracePt t="24514" x="976313" y="3503613"/>
          <p14:tracePt t="24523" x="976313" y="3516313"/>
          <p14:tracePt t="24533" x="963613" y="3529013"/>
          <p14:tracePt t="24542" x="950913" y="3541713"/>
          <p14:tracePt t="24552" x="938213" y="3554413"/>
          <p14:tracePt t="24562" x="938213" y="3579813"/>
          <p14:tracePt t="24582" x="938213" y="3590925"/>
          <p14:tracePt t="24592" x="938213" y="3603625"/>
          <p14:tracePt t="24601" x="938213" y="3616325"/>
          <p14:tracePt t="24613" x="938213" y="3629025"/>
          <p14:tracePt t="24622" x="938213" y="3641725"/>
          <p14:tracePt t="24631" x="938213" y="3654425"/>
          <p14:tracePt t="24643" x="938213" y="3679825"/>
          <p14:tracePt t="24653" x="938213" y="3692525"/>
          <p14:tracePt t="24666" x="938213" y="3703638"/>
          <p14:tracePt t="24672" x="938213" y="3716338"/>
          <p14:tracePt t="24681" x="938213" y="3729038"/>
          <p14:tracePt t="24691" x="938213" y="3741738"/>
          <p14:tracePt t="24701" x="938213" y="3754438"/>
          <p14:tracePt t="24712" x="938213" y="3767138"/>
          <p14:tracePt t="24720" x="938213" y="3779838"/>
          <p14:tracePt t="24731" x="963613" y="3803650"/>
          <p14:tracePt t="24743" x="989013" y="3829050"/>
          <p14:tracePt t="24751" x="1001713" y="3854450"/>
          <p14:tracePt t="24765" x="1014413" y="3867150"/>
          <p14:tracePt t="24771" x="1038225" y="3879850"/>
          <p14:tracePt t="24781" x="1050925" y="3892550"/>
          <p14:tracePt t="24790" x="1076325" y="3905250"/>
          <p14:tracePt t="24800" x="1089025" y="3916363"/>
          <p14:tracePt t="24810" x="1114425" y="3929063"/>
          <p14:tracePt t="24820" x="1127125" y="3941763"/>
          <p14:tracePt t="24830" x="1150938" y="3954463"/>
          <p14:tracePt t="24840" x="1163638" y="3967163"/>
          <p14:tracePt t="24850" x="1176338" y="3967163"/>
          <p14:tracePt t="24860" x="1201738" y="3979863"/>
          <p14:tracePt t="24869" x="1227138" y="3992563"/>
          <p14:tracePt t="24880" x="1252538" y="3992563"/>
          <p14:tracePt t="24890" x="1289050" y="4005263"/>
          <p14:tracePt t="24899" x="1327150" y="4005263"/>
          <p14:tracePt t="24910" x="1327150" y="4017963"/>
          <p14:tracePt t="24920" x="1363663" y="4017963"/>
          <p14:tracePt t="24929" x="1401763" y="4017963"/>
          <p14:tracePt t="24941" x="1414463" y="4017963"/>
          <p14:tracePt t="24951" x="1452563" y="4017963"/>
          <p14:tracePt t="24960" x="1489075" y="4017963"/>
          <p14:tracePt t="24970" x="1539875" y="4017963"/>
          <p14:tracePt t="24979" x="1577975" y="4017963"/>
          <p14:tracePt t="24988" x="1627188" y="4017963"/>
          <p14:tracePt t="24999" x="1665288" y="4005263"/>
          <p14:tracePt t="25009" x="1689100" y="4005263"/>
          <p14:tracePt t="25018" x="1739900" y="3979863"/>
          <p14:tracePt t="25028" x="1778000" y="3967163"/>
          <p14:tracePt t="25039" x="1814513" y="3941763"/>
          <p14:tracePt t="25048" x="1827213" y="3916363"/>
          <p14:tracePt t="25059" x="1839913" y="3905250"/>
          <p14:tracePt t="25069" x="1865313" y="3892550"/>
          <p14:tracePt t="25079" x="1890713" y="3879850"/>
          <p14:tracePt t="25099" x="1903413" y="3867150"/>
          <p14:tracePt t="25108" x="1914525" y="3854450"/>
          <p14:tracePt t="25138" x="1927225" y="3841750"/>
          <p14:tracePt t="25147" x="1939925" y="3841750"/>
          <p14:tracePt t="25167" x="1939925" y="3829050"/>
          <p14:tracePt t="25486" x="1939925" y="3816350"/>
          <p14:tracePt t="25524" x="1939925" y="3792538"/>
          <p14:tracePt t="25534" x="1939925" y="3779838"/>
          <p14:tracePt t="25554" x="1939925" y="3767138"/>
          <p14:tracePt t="25574" x="1939925" y="3754438"/>
          <p14:tracePt t="25594" x="1939925" y="3729038"/>
          <p14:tracePt t="25645" x="1939925" y="3716338"/>
          <p14:tracePt t="25673" x="1939925" y="3703638"/>
          <p14:tracePt t="25702" x="1939925" y="3692525"/>
          <p14:tracePt t="25733" x="1939925" y="3679825"/>
          <p14:tracePt t="25754" x="1939925" y="3667125"/>
          <p14:tracePt t="25844" x="1927225" y="3703638"/>
          <p14:tracePt t="25851" x="1903413" y="3754438"/>
          <p14:tracePt t="25862" x="1878013" y="3792538"/>
          <p14:tracePt t="25872" x="1827213" y="3879850"/>
          <p14:tracePt t="25881" x="1790700" y="3929063"/>
          <p14:tracePt t="25891" x="1689100" y="4054475"/>
          <p14:tracePt t="25901" x="1627188" y="4154488"/>
          <p14:tracePt t="25911" x="1565275" y="4230688"/>
          <p14:tracePt t="25921" x="1501775" y="4279900"/>
          <p14:tracePt t="25931" x="1465263" y="4341813"/>
          <p14:tracePt t="25941" x="1427163" y="4379913"/>
          <p14:tracePt t="25951" x="1414463" y="4418013"/>
          <p14:tracePt t="25961" x="1389063" y="4430713"/>
          <p14:tracePt t="25970" x="1363663" y="4443413"/>
          <p14:tracePt t="25980" x="1363663" y="4454525"/>
          <p14:tracePt t="26003" x="1352550" y="4467225"/>
          <p14:tracePt t="26012" x="1339850" y="4467225"/>
          <p14:tracePt t="26032" x="1327150" y="4467225"/>
          <p14:tracePt t="26101" x="1314450" y="4467225"/>
          <p14:tracePt t="26110" x="1301750" y="4467225"/>
          <p14:tracePt t="26130" x="1289050" y="4467225"/>
          <p14:tracePt t="26160" x="1276350" y="4467225"/>
          <p14:tracePt t="26170" x="1263650" y="4467225"/>
          <p14:tracePt t="26199" x="1252538" y="4454525"/>
          <p14:tracePt t="26208" x="1239838" y="4454525"/>
          <p14:tracePt t="26219" x="1227138" y="4443413"/>
          <p14:tracePt t="26229" x="1227138" y="4430713"/>
          <p14:tracePt t="26240" x="1227138" y="4418013"/>
          <p14:tracePt t="26251" x="1214438" y="4418013"/>
          <p14:tracePt t="26258" x="1201738" y="4405313"/>
          <p14:tracePt t="26288" x="1201738" y="4392613"/>
          <p14:tracePt t="26309" x="1201738" y="4379913"/>
          <p14:tracePt t="26387" x="1201738" y="4392613"/>
          <p14:tracePt t="26397" x="1201738" y="4418013"/>
          <p14:tracePt t="26407" x="1201738" y="4430713"/>
          <p14:tracePt t="26417" x="1201738" y="4443413"/>
          <p14:tracePt t="26429" x="1201738" y="4467225"/>
          <p14:tracePt t="26437" x="1201738" y="4479925"/>
          <p14:tracePt t="26447" x="1189038" y="4505325"/>
          <p14:tracePt t="26456" x="1189038" y="4530725"/>
          <p14:tracePt t="26469" x="1189038" y="4543425"/>
          <p14:tracePt t="26477" x="1176338" y="4567238"/>
          <p14:tracePt t="26488" x="1176338" y="4592638"/>
          <p14:tracePt t="26497" x="1176338" y="4605338"/>
          <p14:tracePt t="26506" x="1176338" y="4618038"/>
          <p14:tracePt t="26519" x="1176338" y="4630738"/>
          <p14:tracePt t="26537" x="1176338" y="4656138"/>
          <p14:tracePt t="26547" x="1176338" y="4667250"/>
          <p14:tracePt t="26595" x="1176338" y="4679950"/>
          <p14:tracePt t="26893" x="1189038" y="4679950"/>
          <p14:tracePt t="26904" x="1201738" y="4679950"/>
          <p14:tracePt t="26913" x="1227138" y="4679950"/>
          <p14:tracePt t="26923" x="1239838" y="4679950"/>
          <p14:tracePt t="26933" x="1252538" y="4679950"/>
          <p14:tracePt t="26943" x="1263650" y="4679950"/>
          <p14:tracePt t="26952" x="1289050" y="4679950"/>
          <p14:tracePt t="26962" x="1301750" y="4679950"/>
          <p14:tracePt t="26973" x="1314450" y="4679950"/>
          <p14:tracePt t="26982" x="1327150" y="4679950"/>
          <p14:tracePt t="27004" x="1339850" y="4679950"/>
          <p14:tracePt t="27013" x="1352550" y="4679950"/>
          <p14:tracePt t="27023" x="1363663" y="4679950"/>
          <p14:tracePt t="27034" x="1376363" y="4667250"/>
          <p14:tracePt t="27053" x="1389063" y="4656138"/>
          <p14:tracePt t="27062" x="1401763" y="4656138"/>
          <p14:tracePt t="27071" x="1414463" y="4643438"/>
          <p14:tracePt t="27081" x="1439863" y="4630738"/>
          <p14:tracePt t="27091" x="1439863" y="4618038"/>
          <p14:tracePt t="27101" x="1476375" y="4605338"/>
          <p14:tracePt t="27111" x="1514475" y="4592638"/>
          <p14:tracePt t="27121" x="1539875" y="4579938"/>
          <p14:tracePt t="27131" x="1552575" y="4567238"/>
          <p14:tracePt t="27153" x="1601788" y="4530725"/>
          <p14:tracePt t="27162" x="1614488" y="4518025"/>
          <p14:tracePt t="27171" x="1627188" y="4505325"/>
          <p14:tracePt t="27181" x="1639888" y="4505325"/>
          <p14:tracePt t="27190" x="1652588" y="4492625"/>
          <p14:tracePt t="27201" x="1652588" y="4479925"/>
          <p14:tracePt t="27230" x="1652588" y="4467225"/>
          <p14:tracePt t="27240" x="1652588" y="4454525"/>
          <p14:tracePt t="27251" x="1652588" y="4443413"/>
          <p14:tracePt t="27276" x="1652588" y="4430713"/>
          <p14:tracePt t="27280" x="1652588" y="4418013"/>
          <p14:tracePt t="27291" x="1652588" y="4405313"/>
          <p14:tracePt t="27309" x="1652588" y="4392613"/>
          <p14:tracePt t="27321" x="1652588" y="4379913"/>
          <p14:tracePt t="27339" x="1652588" y="4367213"/>
          <p14:tracePt t="27350" x="1652588" y="4354513"/>
          <p14:tracePt t="27359" x="1652588" y="4341813"/>
          <p14:tracePt t="27380" x="1652588" y="4330700"/>
          <p14:tracePt t="27389" x="1652588" y="4318000"/>
          <p14:tracePt t="27398" x="1652588" y="4305300"/>
          <p14:tracePt t="27449" x="1652588" y="4292600"/>
          <p14:tracePt t="27469" x="1652588" y="4279900"/>
          <p14:tracePt t="27499" x="1652588" y="4267200"/>
          <p14:tracePt t="27547" x="1652588" y="4254500"/>
          <p14:tracePt t="27591" x="1652588" y="4241800"/>
          <p14:tracePt t="27717" x="1665288" y="4241800"/>
          <p14:tracePt t="27738" x="1677988" y="4254500"/>
          <p14:tracePt t="27758" x="1677988" y="4279900"/>
          <p14:tracePt t="27767" x="1677988" y="4305300"/>
          <p14:tracePt t="27785" x="1677988" y="4330700"/>
          <p14:tracePt t="27795" x="1677988" y="4341813"/>
          <p14:tracePt t="27805" x="1677988" y="4354513"/>
          <p14:tracePt t="27815" x="1677988" y="4379913"/>
          <p14:tracePt t="27825" x="1677988" y="4405313"/>
          <p14:tracePt t="27845" x="1677988" y="4430713"/>
          <p14:tracePt t="27857" x="1677988" y="4443413"/>
          <p14:tracePt t="27866" x="1677988" y="4467225"/>
          <p14:tracePt t="27875" x="1677988" y="4479925"/>
          <p14:tracePt t="27885" x="1677988" y="4492625"/>
          <p14:tracePt t="27895" x="1677988" y="4505325"/>
          <p14:tracePt t="27905" x="1677988" y="4518025"/>
          <p14:tracePt t="27915" x="1677988" y="4530725"/>
          <p14:tracePt t="27934" x="1677988" y="4543425"/>
          <p14:tracePt t="27965" x="1677988" y="4554538"/>
          <p14:tracePt t="27993" x="1677988" y="4567238"/>
          <p14:tracePt t="28004" x="1677988" y="4579938"/>
          <p14:tracePt t="28033" x="1677988" y="4592638"/>
          <p14:tracePt t="28083" x="1677988" y="4605338"/>
          <p14:tracePt t="28411" x="1689100" y="4605338"/>
          <p14:tracePt t="28440" x="1727200" y="4605338"/>
          <p14:tracePt t="28450" x="1778000" y="4605338"/>
          <p14:tracePt t="28462" x="1852613" y="4605338"/>
          <p14:tracePt t="28471" x="1927225" y="4579938"/>
          <p14:tracePt t="28481" x="1990725" y="4567238"/>
          <p14:tracePt t="28490" x="2078038" y="4543425"/>
          <p14:tracePt t="28501" x="2152650" y="4492625"/>
          <p14:tracePt t="28510" x="2203450" y="4467225"/>
          <p14:tracePt t="28520" x="2239963" y="4443413"/>
          <p14:tracePt t="28530" x="2278063" y="4418013"/>
          <p14:tracePt t="28541" x="2303463" y="4405313"/>
          <p14:tracePt t="28551" x="2303463" y="4392613"/>
          <p14:tracePt t="28562" x="2316163" y="4392613"/>
          <p14:tracePt t="28570" x="2328863" y="4379913"/>
          <p14:tracePt t="28589" x="2328863" y="4367213"/>
          <p14:tracePt t="28619" x="2328863" y="4354513"/>
          <p14:tracePt t="28629" x="2328863" y="4341813"/>
          <p14:tracePt t="28640" x="2328863" y="4330700"/>
          <p14:tracePt t="28658" x="2328863" y="4318000"/>
          <p14:tracePt t="28668" x="2328863" y="4305300"/>
          <p14:tracePt t="28689" x="2328863" y="4292600"/>
          <p14:tracePt t="28708" x="2316163" y="4292600"/>
          <p14:tracePt t="28718" x="2316163" y="4279900"/>
          <p14:tracePt t="28731" x="2316163" y="4267200"/>
          <p14:tracePt t="28739" x="2303463" y="4267200"/>
          <p14:tracePt t="28749" x="2290763" y="4267200"/>
          <p14:tracePt t="28759" x="2278063" y="4254500"/>
          <p14:tracePt t="28789" x="2278063" y="4241800"/>
          <p14:tracePt t="28808" x="2278063" y="4230688"/>
          <p14:tracePt t="28927" x="2278063" y="4241800"/>
          <p14:tracePt t="28937" x="2278063" y="4254500"/>
          <p14:tracePt t="28946" x="2290763" y="4254500"/>
          <p14:tracePt t="28957" x="2290763" y="4267200"/>
          <p14:tracePt t="28966" x="2290763" y="4279900"/>
          <p14:tracePt t="28986" x="2290763" y="4292600"/>
          <p14:tracePt t="28997" x="2290763" y="4318000"/>
          <p14:tracePt t="29017" x="2290763" y="4330700"/>
          <p14:tracePt t="29026" x="2290763" y="4341813"/>
          <p14:tracePt t="29035" x="2290763" y="4354513"/>
          <p14:tracePt t="29056" x="2303463" y="4367213"/>
          <p14:tracePt t="29065" x="2303463" y="4379913"/>
          <p14:tracePt t="29076" x="2303463" y="4392613"/>
          <p14:tracePt t="29086" x="2303463" y="4405313"/>
          <p14:tracePt t="29095" x="2303463" y="4430713"/>
          <p14:tracePt t="29105" x="2303463" y="4443413"/>
          <p14:tracePt t="29115" x="2303463" y="4454525"/>
          <p14:tracePt t="29125" x="2303463" y="4467225"/>
          <p14:tracePt t="29135" x="2303463" y="4479925"/>
          <p14:tracePt t="29146" x="2303463" y="4492625"/>
          <p14:tracePt t="29157" x="2303463" y="4505325"/>
          <p14:tracePt t="29175" x="2303463" y="4518025"/>
          <p14:tracePt t="29185" x="2303463" y="4530725"/>
          <p14:tracePt t="29195" x="2303463" y="4543425"/>
          <p14:tracePt t="29214" x="2303463" y="4554538"/>
          <p14:tracePt t="29234" x="2303463" y="4567238"/>
          <p14:tracePt t="29264" x="2303463" y="4579938"/>
          <p14:tracePt t="30880" x="2303463" y="4567238"/>
          <p14:tracePt t="30892" x="2316163" y="4554538"/>
          <p14:tracePt t="30911" x="2316163" y="4543425"/>
          <p14:tracePt t="30921" x="2316163" y="4530725"/>
          <p14:tracePt t="30931" x="2316163" y="4505325"/>
          <p14:tracePt t="30940" x="2316163" y="4492625"/>
          <p14:tracePt t="30950" x="2316163" y="4454525"/>
          <p14:tracePt t="30960" x="2316163" y="4430713"/>
          <p14:tracePt t="30969" x="2316163" y="4392613"/>
          <p14:tracePt t="30981" x="2316163" y="4367213"/>
          <p14:tracePt t="30991" x="2303463" y="4354513"/>
          <p14:tracePt t="30999" x="2303463" y="4330700"/>
          <p14:tracePt t="31010" x="2290763" y="4330700"/>
          <p14:tracePt t="31019" x="2278063" y="4305300"/>
          <p14:tracePt t="31029" x="2265363" y="4279900"/>
          <p14:tracePt t="31040" x="2252663" y="4267200"/>
          <p14:tracePt t="31049" x="2239963" y="4267200"/>
          <p14:tracePt t="31059" x="2216150" y="4241800"/>
          <p14:tracePt t="31069" x="2203450" y="4230688"/>
          <p14:tracePt t="31079" x="2190750" y="4217988"/>
          <p14:tracePt t="31089" x="2178050" y="4217988"/>
          <p14:tracePt t="31099" x="2152650" y="4205288"/>
          <p14:tracePt t="31111" x="2152650" y="4192588"/>
          <p14:tracePt t="31118" x="2127250" y="4167188"/>
          <p14:tracePt t="31137" x="2103438" y="4154488"/>
          <p14:tracePt t="31139" x="2090738" y="4154488"/>
          <p14:tracePt t="31149" x="2078038" y="4129088"/>
          <p14:tracePt t="31159" x="2052638" y="4117975"/>
          <p14:tracePt t="31168" x="2027238" y="4105275"/>
          <p14:tracePt t="31190" x="2003425" y="4092575"/>
          <p14:tracePt t="31199" x="1978025" y="4067175"/>
          <p14:tracePt t="31207" x="1965325" y="4054475"/>
          <p14:tracePt t="31218" x="1952625" y="4054475"/>
          <p14:tracePt t="31228" x="1927225" y="4041775"/>
          <p14:tracePt t="31237" x="1903413" y="4029075"/>
          <p14:tracePt t="31248" x="1890713" y="4005263"/>
          <p14:tracePt t="31258" x="1878013" y="3992563"/>
          <p14:tracePt t="31268" x="1852613" y="3979863"/>
          <p14:tracePt t="31278" x="1839913" y="3979863"/>
          <p14:tracePt t="31287" x="1827213" y="3979863"/>
          <p14:tracePt t="31297" x="1801813" y="3967163"/>
          <p14:tracePt t="31309" x="1790700" y="3967163"/>
          <p14:tracePt t="31319" x="1765300" y="3954463"/>
          <p14:tracePt t="31327" x="1739900" y="3954463"/>
          <p14:tracePt t="31338" x="1727200" y="3941763"/>
          <p14:tracePt t="31347" x="1714500" y="3929063"/>
          <p14:tracePt t="31356" x="1689100" y="3929063"/>
          <p14:tracePt t="31367" x="1677988" y="3929063"/>
          <p14:tracePt t="31376" x="1665288" y="3929063"/>
          <p14:tracePt t="31387" x="1652588" y="3929063"/>
          <p14:tracePt t="31397" x="1639888" y="3929063"/>
          <p14:tracePt t="31406" x="1614488" y="3929063"/>
          <p14:tracePt t="31416" x="1601788" y="3929063"/>
          <p14:tracePt t="31430" x="1589088" y="3929063"/>
          <p14:tracePt t="31441" x="1565275" y="3929063"/>
          <p14:tracePt t="31446" x="1552575" y="3941763"/>
          <p14:tracePt t="31456" x="1539875" y="3941763"/>
          <p14:tracePt t="31467" x="1514475" y="3954463"/>
          <p14:tracePt t="31475" x="1501775" y="3954463"/>
          <p14:tracePt t="31487" x="1489075" y="3954463"/>
          <p14:tracePt t="31496" x="1476375" y="3954463"/>
          <p14:tracePt t="31505" x="1476375" y="3967163"/>
          <p14:tracePt t="31516" x="1465263" y="3967163"/>
          <p14:tracePt t="31527" x="1452563" y="3979863"/>
          <p14:tracePt t="31536" x="1452563" y="3992563"/>
          <p14:tracePt t="31555" x="1439863" y="4005263"/>
          <p14:tracePt t="31564" x="1427163" y="4017963"/>
          <p14:tracePt t="31575" x="1427163" y="4029075"/>
          <p14:tracePt t="31594" x="1427163" y="4054475"/>
          <p14:tracePt t="31605" x="1427163" y="4067175"/>
          <p14:tracePt t="31624" x="1427163" y="4079875"/>
          <p14:tracePt t="31634" x="1427163" y="4092575"/>
          <p14:tracePt t="31645" x="1427163" y="4105275"/>
          <p14:tracePt t="31665" x="1427163" y="4117975"/>
          <p14:tracePt t="31674" x="1427163" y="4129088"/>
          <p14:tracePt t="31683" x="1427163" y="4141788"/>
          <p14:tracePt t="31695" x="1427163" y="4154488"/>
          <p14:tracePt t="31705" x="1427163" y="4167188"/>
          <p14:tracePt t="31723" x="1427163" y="4179888"/>
          <p14:tracePt t="31734" x="1427163" y="4192588"/>
          <p14:tracePt t="31753" x="1427163" y="4205288"/>
          <p14:tracePt t="31804" x="1427163" y="4217988"/>
          <p14:tracePt t="31833" x="1427163" y="4230688"/>
          <p14:tracePt t="31854" x="1427163" y="4241800"/>
          <p14:tracePt t="31894" x="1427163" y="4254500"/>
          <p14:tracePt t="31912" x="1427163" y="4267200"/>
          <p14:tracePt t="31943" x="1427163" y="4279900"/>
          <p14:tracePt t="31951" x="1427163" y="4292600"/>
          <p14:tracePt t="31970" x="1427163" y="4305300"/>
          <p14:tracePt t="31983" x="1427163" y="4318000"/>
          <p14:tracePt t="32001" x="1427163" y="4330700"/>
          <p14:tracePt t="32011" x="1439863" y="4330700"/>
          <p14:tracePt t="32022" x="1439863" y="4341813"/>
          <p14:tracePt t="32041" x="1439863" y="4354513"/>
          <p14:tracePt t="32051" x="1452563" y="4379913"/>
          <p14:tracePt t="32061" x="1465263" y="4379913"/>
          <p14:tracePt t="32070" x="1476375" y="4379913"/>
          <p14:tracePt t="32080" x="1476375" y="4392613"/>
          <p14:tracePt t="32110" x="1476375" y="4418013"/>
          <p14:tracePt t="32139" x="1501775" y="4430713"/>
          <p14:tracePt t="32141" x="1514475" y="4443413"/>
          <p14:tracePt t="32160" x="1514475" y="4454525"/>
          <p14:tracePt t="32170" x="1527175" y="4454525"/>
          <p14:tracePt t="32180" x="1539875" y="4467225"/>
          <p14:tracePt t="32189" x="1552575" y="4479925"/>
          <p14:tracePt t="32200" x="1565275" y="4479925"/>
          <p14:tracePt t="32210" x="1589088" y="4492625"/>
          <p14:tracePt t="32220" x="1601788" y="4492625"/>
          <p14:tracePt t="32231" x="1614488" y="4492625"/>
          <p14:tracePt t="32243" x="1639888" y="4492625"/>
          <p14:tracePt t="32251" x="1652588" y="4505325"/>
          <p14:tracePt t="32261" x="1665288" y="4505325"/>
          <p14:tracePt t="32270" x="1677988" y="4505325"/>
          <p14:tracePt t="32278" x="1689100" y="4505325"/>
          <p14:tracePt t="32290" x="1714500" y="4505325"/>
          <p14:tracePt t="32299" x="1727200" y="4505325"/>
          <p14:tracePt t="32309" x="1739900" y="4505325"/>
          <p14:tracePt t="32319" x="1765300" y="4505325"/>
          <p14:tracePt t="32329" x="1778000" y="4505325"/>
          <p14:tracePt t="32350" x="1790700" y="4505325"/>
          <p14:tracePt t="32370" x="1801813" y="4505325"/>
          <p14:tracePt t="32380" x="1814513" y="4505325"/>
          <p14:tracePt t="32410" x="1827213" y="4505325"/>
          <p14:tracePt t="32815" x="1827213" y="4492625"/>
          <p14:tracePt t="32844" x="1827213" y="4479925"/>
          <p14:tracePt t="32874" x="1827213" y="4443413"/>
          <p14:tracePt t="32885" x="1827213" y="4405313"/>
          <p14:tracePt t="32894" x="1839913" y="4341813"/>
          <p14:tracePt t="32904" x="1839913" y="4254500"/>
          <p14:tracePt t="32914" x="1839913" y="4154488"/>
          <p14:tracePt t="32924" x="1852613" y="3992563"/>
          <p14:tracePt t="32934" x="1852613" y="3867150"/>
          <p14:tracePt t="32944" x="1852613" y="3779838"/>
          <p14:tracePt t="32955" x="1878013" y="3692525"/>
          <p14:tracePt t="32967" x="1878013" y="3603625"/>
          <p14:tracePt t="32976" x="1878013" y="3554413"/>
          <p14:tracePt t="32984" x="1878013" y="3529013"/>
          <p14:tracePt t="32993" x="1878013" y="3479800"/>
          <p14:tracePt t="33003" x="1890713" y="3441700"/>
          <p14:tracePt t="33013" x="1890713" y="3416300"/>
          <p14:tracePt t="33023" x="1903413" y="3378200"/>
          <p14:tracePt t="33033" x="1903413" y="3367088"/>
          <p14:tracePt t="33045" x="1927225" y="3328988"/>
          <p14:tracePt t="33052" x="1939925" y="3303588"/>
          <p14:tracePt t="33063" x="1965325" y="3254375"/>
          <p14:tracePt t="33073" x="1990725" y="3203575"/>
          <p14:tracePt t="33082" x="2014538" y="3165475"/>
          <p14:tracePt t="33094" x="2039938" y="3116263"/>
          <p14:tracePt t="33104" x="2078038" y="3078163"/>
          <p14:tracePt t="33113" x="2090738" y="3065463"/>
          <p14:tracePt t="33123" x="2103438" y="3028950"/>
          <p14:tracePt t="33133" x="2165350" y="2990850"/>
          <p14:tracePt t="33142" x="2190750" y="2952750"/>
          <p14:tracePt t="33152" x="2216150" y="2928938"/>
          <p14:tracePt t="33162" x="2239963" y="2903538"/>
          <p14:tracePt t="33173" x="2278063" y="2878138"/>
          <p14:tracePt t="33182" x="2290763" y="2852738"/>
          <p14:tracePt t="33192" x="2316163" y="2852738"/>
          <p14:tracePt t="33202" x="2328863" y="2840038"/>
          <p14:tracePt t="33212" x="2339975" y="2816225"/>
          <p14:tracePt t="33227" x="2365375" y="2803525"/>
          <p14:tracePt t="33232" x="2390775" y="2790825"/>
          <p14:tracePt t="33244" x="2390775" y="2778125"/>
          <p14:tracePt t="33252" x="2403475" y="2778125"/>
          <p14:tracePt t="33260" x="2428875" y="2765425"/>
          <p14:tracePt t="33271" x="2452688" y="2740025"/>
          <p14:tracePt t="33281" x="2465388" y="2728913"/>
          <p14:tracePt t="33290" x="2503488" y="2716213"/>
          <p14:tracePt t="33301" x="2528888" y="2703513"/>
          <p14:tracePt t="33311" x="2554288" y="2690813"/>
          <p14:tracePt t="33321" x="2578100" y="2678113"/>
          <p14:tracePt t="33331" x="2590800" y="2665413"/>
          <p14:tracePt t="33340" x="2616200" y="2652713"/>
          <p14:tracePt t="33350" x="2628900" y="2640013"/>
          <p14:tracePt t="33361" x="2641600" y="2640013"/>
          <p14:tracePt t="33371" x="2667000" y="2627313"/>
          <p14:tracePt t="33380" x="2678113" y="2627313"/>
          <p14:tracePt t="33390" x="2690813" y="2627313"/>
          <p14:tracePt t="33400" x="2716213" y="2616200"/>
          <p14:tracePt t="33409" x="2728913" y="2616200"/>
          <p14:tracePt t="33420" x="2741613" y="2603500"/>
          <p14:tracePt t="33439" x="2741613" y="2590800"/>
          <p14:tracePt t="33450" x="2754313" y="2590800"/>
          <p14:tracePt t="33459" x="2767013" y="2578100"/>
          <p14:tracePt t="33489" x="2778125" y="2578100"/>
          <p14:tracePt t="33499" x="2790825" y="2578100"/>
          <p14:tracePt t="33520" x="2803525" y="2578100"/>
          <p14:tracePt t="33837" x="2816225" y="2578100"/>
          <p14:tracePt t="34700" x="2816225" y="2590800"/>
          <p14:tracePt t="34709" x="2803525" y="2616200"/>
          <p14:tracePt t="34718" x="2754313" y="2703513"/>
          <p14:tracePt t="34730" x="2690813" y="2816225"/>
          <p14:tracePt t="34740" x="2603500" y="2978150"/>
          <p14:tracePt t="34749" x="2478088" y="3203575"/>
          <p14:tracePt t="34759" x="2352675" y="3490913"/>
          <p14:tracePt t="34769" x="2216150" y="3703638"/>
          <p14:tracePt t="34779" x="2027238" y="4117975"/>
          <p14:tracePt t="34789" x="1890713" y="4443413"/>
          <p14:tracePt t="34801" x="1752600" y="4656138"/>
          <p14:tracePt t="34809" x="1614488" y="4879975"/>
          <p14:tracePt t="34820" x="1514475" y="5030788"/>
          <p14:tracePt t="34829" x="1465263" y="5194300"/>
          <p14:tracePt t="34838" x="1389063" y="5281613"/>
          <p14:tracePt t="34849" x="1376363" y="5381625"/>
          <p14:tracePt t="34858" x="1376363" y="5418138"/>
          <p14:tracePt t="34868" x="1376363" y="5468938"/>
          <p14:tracePt t="34878" x="1376363" y="5507038"/>
          <p14:tracePt t="34889" x="1363663" y="5543550"/>
          <p14:tracePt t="34897" x="1363663" y="5556250"/>
          <p14:tracePt t="34908" x="1352550" y="5607050"/>
          <p14:tracePt t="34918" x="1339850" y="5630863"/>
          <p14:tracePt t="34927" x="1327150" y="5668963"/>
          <p14:tracePt t="34937" x="1327150" y="5707063"/>
          <p14:tracePt t="34947" x="1301750" y="5743575"/>
          <p14:tracePt t="34958" x="1276350" y="5781675"/>
          <p14:tracePt t="34968" x="1252538" y="5807075"/>
          <p14:tracePt t="34977" x="1239838" y="5832475"/>
          <p14:tracePt t="34987" x="1214438" y="5856288"/>
          <p14:tracePt t="34997" x="1201738" y="5881688"/>
          <p14:tracePt t="35007" x="1176338" y="5907088"/>
          <p14:tracePt t="35027" x="1176338" y="5919788"/>
          <p14:tracePt t="35037" x="1163638" y="5932488"/>
          <p14:tracePt t="35046" x="1150938" y="5945188"/>
          <p14:tracePt t="35057" x="1139825" y="5969000"/>
          <p14:tracePt t="35066" x="1139825" y="5981700"/>
          <p14:tracePt t="35080" x="1139825" y="5994400"/>
          <p14:tracePt t="35088" x="1127125" y="6007100"/>
          <p14:tracePt t="35097" x="1114425" y="6019800"/>
          <p14:tracePt t="35107" x="1101725" y="6032500"/>
          <p14:tracePt t="35165" x="1089025" y="6032500"/>
          <p14:tracePt t="35175" x="1076325" y="6045200"/>
          <p14:tracePt t="35196" x="1063625" y="6045200"/>
          <p14:tracePt t="35207" x="1063625" y="6056313"/>
          <p14:tracePt t="35216" x="1050925" y="6056313"/>
          <p14:tracePt t="35225" x="1027113" y="6056313"/>
          <p14:tracePt t="35235" x="1014413" y="6056313"/>
          <p14:tracePt t="35245" x="1001713" y="6056313"/>
          <p14:tracePt t="35255" x="989013" y="6056313"/>
          <p14:tracePt t="35265" x="976313" y="6056313"/>
          <p14:tracePt t="35285" x="963613" y="6056313"/>
          <p14:tracePt t="35296" x="950913" y="6056313"/>
          <p14:tracePt t="35324" x="938213" y="6056313"/>
          <p14:tracePt t="35343" x="925513" y="6056313"/>
          <p14:tracePt t="35563" x="914400" y="6056313"/>
          <p14:tracePt t="35681" x="938213" y="6056313"/>
          <p14:tracePt t="35692" x="976313" y="6045200"/>
          <p14:tracePt t="35701" x="1038225" y="6019800"/>
          <p14:tracePt t="35711" x="1089025" y="5994400"/>
          <p14:tracePt t="35721" x="1127125" y="5969000"/>
          <p14:tracePt t="35730" x="1163638" y="5956300"/>
          <p14:tracePt t="35741" x="1176338" y="5932488"/>
          <p14:tracePt t="35751" x="1201738" y="5919788"/>
          <p14:tracePt t="35760" x="1201738" y="5894388"/>
          <p14:tracePt t="35771" x="1214438" y="5894388"/>
          <p14:tracePt t="35781" x="1214438" y="5881688"/>
          <p14:tracePt t="35790" x="1227138" y="5856288"/>
          <p14:tracePt t="35801" x="1239838" y="5843588"/>
          <p14:tracePt t="35813" x="1252538" y="5819775"/>
          <p14:tracePt t="35821" x="1252538" y="5807075"/>
          <p14:tracePt t="35830" x="1263650" y="5794375"/>
          <p14:tracePt t="35840" x="1263650" y="5768975"/>
          <p14:tracePt t="35850" x="1276350" y="5743575"/>
          <p14:tracePt t="35860" x="1276350" y="5732463"/>
          <p14:tracePt t="35869" x="1289050" y="5707063"/>
          <p14:tracePt t="35879" x="1301750" y="5681663"/>
          <p14:tracePt t="35890" x="1314450" y="5643563"/>
          <p14:tracePt t="35900" x="1327150" y="5619750"/>
          <p14:tracePt t="35909" x="1339850" y="5581650"/>
          <p14:tracePt t="35919" x="1352550" y="5530850"/>
          <p14:tracePt t="35931" x="1363663" y="5507038"/>
          <p14:tracePt t="35940" x="1363663" y="5468938"/>
          <p14:tracePt t="35950" x="1376363" y="5430838"/>
          <p14:tracePt t="35960" x="1389063" y="5418138"/>
          <p14:tracePt t="35969" x="1401763" y="5394325"/>
          <p14:tracePt t="35979" x="1414463" y="5368925"/>
          <p14:tracePt t="35988" x="1427163" y="5368925"/>
          <p14:tracePt t="35998" x="1427163" y="5356225"/>
          <p14:tracePt t="36009" x="1427163" y="5343525"/>
          <p14:tracePt t="36030" x="1427163" y="5330825"/>
          <p14:tracePt t="36080" x="1427163" y="5318125"/>
          <p14:tracePt t="36279" x="1427163" y="5330825"/>
          <p14:tracePt t="36287" x="1427163" y="5343525"/>
          <p14:tracePt t="36296" x="1427163" y="5356225"/>
          <p14:tracePt t="36306" x="1427163" y="5368925"/>
          <p14:tracePt t="36316" x="1427163" y="5394325"/>
          <p14:tracePt t="36325" x="1427163" y="5407025"/>
          <p14:tracePt t="36336" x="1427163" y="5430838"/>
          <p14:tracePt t="36346" x="1439863" y="5481638"/>
          <p14:tracePt t="36356" x="1439863" y="5518150"/>
          <p14:tracePt t="36366" x="1452563" y="5581650"/>
          <p14:tracePt t="36375" x="1465263" y="5668963"/>
          <p14:tracePt t="36385" x="1476375" y="5756275"/>
          <p14:tracePt t="36397" x="1489075" y="5807075"/>
          <p14:tracePt t="36409" x="1501775" y="5856288"/>
          <p14:tracePt t="36415" x="1501775" y="5881688"/>
          <p14:tracePt t="36425" x="1501775" y="5919788"/>
          <p14:tracePt t="36444" x="1501775" y="5932488"/>
          <p14:tracePt t="36456" x="1514475" y="5945188"/>
          <p14:tracePt t="36474" x="1527175" y="5956300"/>
          <p14:tracePt t="36487" x="1527175" y="5969000"/>
          <p14:tracePt t="36497" x="1527175" y="5981700"/>
          <p14:tracePt t="36506" x="1539875" y="5981700"/>
          <p14:tracePt t="36514" x="1552575" y="5994400"/>
          <p14:tracePt t="36525" x="1565275" y="6019800"/>
          <p14:tracePt t="36564" x="1577975" y="6019800"/>
          <p14:tracePt t="36574" x="1577975" y="6032500"/>
          <p14:tracePt t="36594" x="1577975" y="6045200"/>
          <p14:tracePt t="36624" x="1577975" y="6056313"/>
          <p14:tracePt t="36683" x="1589088" y="6056313"/>
          <p14:tracePt t="36714" x="1601788" y="6056313"/>
          <p14:tracePt t="36733" x="1614488" y="6056313"/>
          <p14:tracePt t="36743" x="1627188" y="6056313"/>
          <p14:tracePt t="36775" x="1652588" y="6056313"/>
          <p14:tracePt t="36782" x="1665288" y="6056313"/>
          <p14:tracePt t="36792" x="1677988" y="6056313"/>
          <p14:tracePt t="36802" x="1701800" y="6045200"/>
          <p14:tracePt t="36813" x="1714500" y="6045200"/>
          <p14:tracePt t="36822" x="1727200" y="6032500"/>
          <p14:tracePt t="36832" x="1752600" y="6032500"/>
          <p14:tracePt t="36843" x="1765300" y="6019800"/>
          <p14:tracePt t="36853" x="1778000" y="6019800"/>
          <p14:tracePt t="36862" x="1801813" y="6007100"/>
          <p14:tracePt t="36886" x="1814513" y="5994400"/>
          <p14:tracePt t="36901" x="1827213" y="5981700"/>
          <p14:tracePt t="36920" x="1839913" y="5981700"/>
          <p14:tracePt t="36931" x="1852613" y="5981700"/>
          <p14:tracePt t="36962" x="1852613" y="5969000"/>
          <p14:tracePt t="37042" x="1852613" y="5956300"/>
          <p14:tracePt t="37060" x="1865313" y="5956300"/>
          <p14:tracePt t="37069" x="1865313" y="5945188"/>
          <p14:tracePt t="37080" x="1878013" y="5945188"/>
          <p14:tracePt t="37089" x="1890713" y="5945188"/>
          <p14:tracePt t="37109" x="1890713" y="5932488"/>
          <p14:tracePt t="37131" x="1890713" y="5919788"/>
          <p14:tracePt t="37160" x="1890713" y="5907088"/>
          <p14:tracePt t="37178" x="1903413" y="5907088"/>
          <p14:tracePt t="37199" x="1914525" y="5894388"/>
          <p14:tracePt t="37209" x="1914525" y="5881688"/>
          <p14:tracePt t="37228" x="1914525" y="5868988"/>
          <p14:tracePt t="37239" x="1927225" y="5832475"/>
          <p14:tracePt t="37248" x="1927225" y="5819775"/>
          <p14:tracePt t="37262" x="1927225" y="5781675"/>
          <p14:tracePt t="37269" x="1939925" y="5732463"/>
          <p14:tracePt t="37279" x="1965325" y="5643563"/>
          <p14:tracePt t="37288" x="1978025" y="5568950"/>
          <p14:tracePt t="37298" x="1990725" y="5507038"/>
          <p14:tracePt t="37307" x="1990725" y="5430838"/>
          <p14:tracePt t="37318" x="1990725" y="5407025"/>
          <p14:tracePt t="37328" x="1990725" y="5368925"/>
          <p14:tracePt t="37337" x="1990725" y="5356225"/>
          <p14:tracePt t="37347" x="1990725" y="5343525"/>
          <p14:tracePt t="37359" x="1990725" y="5330825"/>
          <p14:tracePt t="37367" x="1990725" y="5318125"/>
          <p14:tracePt t="37398" x="1990725" y="5305425"/>
          <p14:tracePt t="37526" x="1990725" y="5318125"/>
          <p14:tracePt t="37556" x="1990725" y="5330825"/>
          <p14:tracePt t="37575" x="1990725" y="5343525"/>
          <p14:tracePt t="37586" x="1990725" y="5368925"/>
          <p14:tracePt t="37596" x="1990725" y="5381625"/>
          <p14:tracePt t="37606" x="1990725" y="5418138"/>
          <p14:tracePt t="37617" x="1990725" y="5456238"/>
          <p14:tracePt t="37626" x="1990725" y="5518150"/>
          <p14:tracePt t="37635" x="1990725" y="5607050"/>
          <p14:tracePt t="37645" x="1990725" y="5756275"/>
          <p14:tracePt t="37655" x="1990725" y="5856288"/>
          <p14:tracePt t="37665" x="1965325" y="5956300"/>
          <p14:tracePt t="37675" x="1952625" y="6045200"/>
          <p14:tracePt t="37686" x="1939925" y="6094413"/>
          <p14:tracePt t="37694" x="1939925" y="6145213"/>
          <p14:tracePt t="37704" x="1939925" y="6157913"/>
          <p14:tracePt t="37715" x="1939925" y="6181725"/>
          <p14:tracePt t="37724" x="1939925" y="6194425"/>
          <p14:tracePt t="37737" x="1939925" y="6207125"/>
          <p14:tracePt t="37765" x="1939925" y="6219825"/>
          <p14:tracePt t="38142" x="1927225" y="6219825"/>
          <p14:tracePt t="38161" x="1903413" y="6207125"/>
          <p14:tracePt t="38170" x="1839913" y="6181725"/>
          <p14:tracePt t="38181" x="1752600" y="6107113"/>
          <p14:tracePt t="38191" x="1652588" y="5981700"/>
          <p14:tracePt t="38201" x="1501775" y="5768975"/>
          <p14:tracePt t="38210" x="1376363" y="5530850"/>
          <p14:tracePt t="38220" x="1176338" y="5143500"/>
          <p14:tracePt t="38230" x="914400" y="4518025"/>
          <p14:tracePt t="38243" x="825500" y="4305300"/>
          <p14:tracePt t="38250" x="625475" y="3767138"/>
          <p14:tracePt t="38260" x="274638" y="3003550"/>
          <p14:tracePt t="38271" x="50800" y="242728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Effective Mass</a:t>
            </a:r>
            <a:endParaRPr lang="en-IN" altLang="zh-CN" sz="2800" b="1" dirty="0">
              <a:solidFill>
                <a:schemeClr val="bg1"/>
              </a:solidFill>
              <a:latin typeface="Times New Roman" panose="02020603050405020304" pitchFamily="18" charset="0"/>
              <a:ea typeface="+mj-ea"/>
              <a:cs typeface="Times New Roman" panose="02020603050405020304" pitchFamily="18" charset="0"/>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52F407D-A2B3-452C-B4C9-7DA95FC81379}"/>
              </a:ext>
            </a:extLst>
          </p:cNvPr>
          <p:cNvPicPr>
            <a:picLocks noChangeAspect="1"/>
          </p:cNvPicPr>
          <p:nvPr/>
        </p:nvPicPr>
        <p:blipFill>
          <a:blip r:embed="rId5"/>
          <a:stretch>
            <a:fillRect/>
          </a:stretch>
        </p:blipFill>
        <p:spPr>
          <a:xfrm>
            <a:off x="-1" y="-2277"/>
            <a:ext cx="1504949" cy="1023587"/>
          </a:xfrm>
          <a:prstGeom prst="rect">
            <a:avLst/>
          </a:prstGeom>
        </p:spPr>
      </p:pic>
      <p:sp>
        <p:nvSpPr>
          <p:cNvPr id="9" name="TextBox 8">
            <a:extLst>
              <a:ext uri="{FF2B5EF4-FFF2-40B4-BE49-F238E27FC236}">
                <a16:creationId xmlns:a16="http://schemas.microsoft.com/office/drawing/2014/main" id="{4E6D51FC-F598-40D5-B22D-8A4DF57BC5A9}"/>
              </a:ext>
            </a:extLst>
          </p:cNvPr>
          <p:cNvSpPr txBox="1"/>
          <p:nvPr/>
        </p:nvSpPr>
        <p:spPr>
          <a:xfrm>
            <a:off x="1755722" y="2406910"/>
            <a:ext cx="9233941" cy="461665"/>
          </a:xfrm>
          <a:prstGeom prst="rect">
            <a:avLst/>
          </a:prstGeom>
          <a:noFill/>
        </p:spPr>
        <p:txBody>
          <a:bodyPr wrap="square">
            <a:spAutoFit/>
          </a:bodyPr>
          <a:lstStyle/>
          <a:p>
            <a:r>
              <a:rPr lang="en-IN" sz="2400" dirty="0"/>
              <a:t>.</a:t>
            </a:r>
            <a:endParaRPr lang="en-US" sz="2400" dirty="0">
              <a:latin typeface="Times New Roman" pitchFamily="18" charset="0"/>
              <a:cs typeface="Times New Roman" pitchFamily="18" charset="0"/>
            </a:endParaRPr>
          </a:p>
        </p:txBody>
      </p:sp>
      <p:sp>
        <p:nvSpPr>
          <p:cNvPr id="15" name="Rectangle 8">
            <a:extLst>
              <a:ext uri="{FF2B5EF4-FFF2-40B4-BE49-F238E27FC236}">
                <a16:creationId xmlns:a16="http://schemas.microsoft.com/office/drawing/2014/main" id="{98D84E7F-A8BC-43C1-A58A-779E0D4AFB78}"/>
              </a:ext>
            </a:extLst>
          </p:cNvPr>
          <p:cNvSpPr>
            <a:spLocks noChangeArrowheads="1"/>
          </p:cNvSpPr>
          <p:nvPr/>
        </p:nvSpPr>
        <p:spPr bwMode="auto">
          <a:xfrm>
            <a:off x="571500" y="3576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 name="Object 1">
            <a:extLst>
              <a:ext uri="{FF2B5EF4-FFF2-40B4-BE49-F238E27FC236}">
                <a16:creationId xmlns:a16="http://schemas.microsoft.com/office/drawing/2014/main" id="{6A877AF8-1335-4CC8-BC10-6C09CA7AE786}"/>
              </a:ext>
            </a:extLst>
          </p:cNvPr>
          <p:cNvGraphicFramePr>
            <a:graphicFrameLocks noChangeAspect="1"/>
          </p:cNvGraphicFramePr>
          <p:nvPr>
            <p:extLst>
              <p:ext uri="{D42A27DB-BD31-4B8C-83A1-F6EECF244321}">
                <p14:modId xmlns:p14="http://schemas.microsoft.com/office/powerpoint/2010/main" val="1041917893"/>
              </p:ext>
            </p:extLst>
          </p:nvPr>
        </p:nvGraphicFramePr>
        <p:xfrm>
          <a:off x="2825958" y="1158612"/>
          <a:ext cx="3529872" cy="834525"/>
        </p:xfrm>
        <a:graphic>
          <a:graphicData uri="http://schemas.openxmlformats.org/presentationml/2006/ole">
            <mc:AlternateContent xmlns:mc="http://schemas.openxmlformats.org/markup-compatibility/2006">
              <mc:Choice xmlns:v="urn:schemas-microsoft-com:vml" Requires="v">
                <p:oleObj spid="_x0000_s76870" r:id="rId6" imgW="1930400" imgH="457200" progId="Equation.3">
                  <p:embed/>
                </p:oleObj>
              </mc:Choice>
              <mc:Fallback>
                <p:oleObj r:id="rId6" imgW="1930400" imgH="4572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958" y="1158612"/>
                        <a:ext cx="3529872" cy="834525"/>
                      </a:xfrm>
                      <a:prstGeom prst="rect">
                        <a:avLst/>
                      </a:prstGeom>
                      <a:noFill/>
                    </p:spPr>
                  </p:pic>
                </p:oleObj>
              </mc:Fallback>
            </mc:AlternateContent>
          </a:graphicData>
        </a:graphic>
      </p:graphicFrame>
      <p:graphicFrame>
        <p:nvGraphicFramePr>
          <p:cNvPr id="4" name="Object 3">
            <a:extLst>
              <a:ext uri="{FF2B5EF4-FFF2-40B4-BE49-F238E27FC236}">
                <a16:creationId xmlns:a16="http://schemas.microsoft.com/office/drawing/2014/main" id="{7395C13D-DA5C-4811-A328-91D057513F15}"/>
              </a:ext>
            </a:extLst>
          </p:cNvPr>
          <p:cNvGraphicFramePr>
            <a:graphicFrameLocks noChangeAspect="1"/>
          </p:cNvGraphicFramePr>
          <p:nvPr>
            <p:extLst>
              <p:ext uri="{D42A27DB-BD31-4B8C-83A1-F6EECF244321}">
                <p14:modId xmlns:p14="http://schemas.microsoft.com/office/powerpoint/2010/main" val="1286248095"/>
              </p:ext>
            </p:extLst>
          </p:nvPr>
        </p:nvGraphicFramePr>
        <p:xfrm>
          <a:off x="3301407" y="1968979"/>
          <a:ext cx="4909077" cy="868529"/>
        </p:xfrm>
        <a:graphic>
          <a:graphicData uri="http://schemas.openxmlformats.org/presentationml/2006/ole">
            <mc:AlternateContent xmlns:mc="http://schemas.openxmlformats.org/markup-compatibility/2006">
              <mc:Choice xmlns:v="urn:schemas-microsoft-com:vml" Requires="v">
                <p:oleObj spid="_x0000_s76871" r:id="rId8" imgW="2501900" imgH="431800" progId="Equation.3">
                  <p:embed/>
                </p:oleObj>
              </mc:Choice>
              <mc:Fallback>
                <p:oleObj r:id="rId8" imgW="2501900" imgH="4318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1407" y="1968979"/>
                        <a:ext cx="4909077" cy="868529"/>
                      </a:xfrm>
                      <a:prstGeom prst="rect">
                        <a:avLst/>
                      </a:prstGeom>
                      <a:noFill/>
                    </p:spPr>
                  </p:pic>
                </p:oleObj>
              </mc:Fallback>
            </mc:AlternateContent>
          </a:graphicData>
        </a:graphic>
      </p:graphicFrame>
      <p:sp>
        <p:nvSpPr>
          <p:cNvPr id="10" name="Rectangle 9">
            <a:extLst>
              <a:ext uri="{FF2B5EF4-FFF2-40B4-BE49-F238E27FC236}">
                <a16:creationId xmlns:a16="http://schemas.microsoft.com/office/drawing/2014/main" id="{2B7AF1EA-379A-48FD-94D4-5232035C4F73}"/>
              </a:ext>
            </a:extLst>
          </p:cNvPr>
          <p:cNvSpPr>
            <a:spLocks noChangeArrowheads="1"/>
          </p:cNvSpPr>
          <p:nvPr/>
        </p:nvSpPr>
        <p:spPr bwMode="auto">
          <a:xfrm>
            <a:off x="628960" y="1296197"/>
            <a:ext cx="23091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free particle,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16" name="Rectangle 10">
            <a:extLst>
              <a:ext uri="{FF2B5EF4-FFF2-40B4-BE49-F238E27FC236}">
                <a16:creationId xmlns:a16="http://schemas.microsoft.com/office/drawing/2014/main" id="{1061B5CA-CF0B-46DE-8C3D-CF2C5A073C58}"/>
              </a:ext>
            </a:extLst>
          </p:cNvPr>
          <p:cNvSpPr>
            <a:spLocks noChangeArrowheads="1"/>
          </p:cNvSpPr>
          <p:nvPr/>
        </p:nvSpPr>
        <p:spPr bwMode="auto">
          <a:xfrm>
            <a:off x="724365" y="2049566"/>
            <a:ext cx="25770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Then, from </a:t>
            </a:r>
            <a:r>
              <a:rPr kumimoji="0" lang="en-US" altLang="en-US" sz="24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Eqn</a:t>
            </a: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1">
            <a:extLst>
              <a:ext uri="{FF2B5EF4-FFF2-40B4-BE49-F238E27FC236}">
                <a16:creationId xmlns:a16="http://schemas.microsoft.com/office/drawing/2014/main" id="{176C1308-FEEC-441F-BF44-E05705A23203}"/>
              </a:ext>
            </a:extLst>
          </p:cNvPr>
          <p:cNvSpPr>
            <a:spLocks noChangeArrowheads="1"/>
          </p:cNvSpPr>
          <p:nvPr/>
        </p:nvSpPr>
        <p:spPr bwMode="auto">
          <a:xfrm>
            <a:off x="571500" y="30072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6" name="TextBox 25">
            <a:extLst>
              <a:ext uri="{FF2B5EF4-FFF2-40B4-BE49-F238E27FC236}">
                <a16:creationId xmlns:a16="http://schemas.microsoft.com/office/drawing/2014/main" id="{0578EC6A-3AB9-4630-8B0B-991B2A0D9F81}"/>
              </a:ext>
            </a:extLst>
          </p:cNvPr>
          <p:cNvSpPr txBox="1"/>
          <p:nvPr/>
        </p:nvSpPr>
        <p:spPr>
          <a:xfrm>
            <a:off x="571500" y="2949162"/>
            <a:ext cx="8407608" cy="3159648"/>
          </a:xfrm>
          <a:prstGeom prst="rect">
            <a:avLst/>
          </a:prstGeom>
          <a:noFill/>
        </p:spPr>
        <p:txBody>
          <a:bodyPr wrap="square">
            <a:spAutoFit/>
          </a:bodyPr>
          <a:lstStyle/>
          <a:p>
            <a:pPr marL="0" marR="0" algn="just">
              <a:lnSpc>
                <a:spcPct val="115000"/>
              </a:lnSpc>
              <a:spcBef>
                <a:spcPts val="0"/>
              </a:spcBef>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This gives linear variation of v with K.</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Bef>
                <a:spcPts val="0"/>
              </a:spcBef>
              <a:spcAft>
                <a:spcPts val="10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But according to band theory (with periodic potential) of electron, E is not, in general, proportional to K</a:t>
            </a:r>
            <a:r>
              <a:rPr lang="en-IN" sz="2400" baseline="30000" dirty="0">
                <a:effectLst/>
                <a:latin typeface="Times New Roman" panose="02020603050405020304" pitchFamily="18" charset="0"/>
                <a:ea typeface="Calibri" panose="020F0502020204030204" pitchFamily="34" charset="0"/>
                <a:cs typeface="Times New Roman" panose="02020603050405020304" pitchFamily="18" charset="0"/>
              </a:rPr>
              <a:t>2</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there the variation of E with K is as shown in Fig.(a). Using this type of variation of E with K and using equation (2), one can calculate the velocity v, this gives a curve of the type illustrated as in Fig (b). We observe that the velocity of the electron varies with the slope.</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9" name="Picture 18">
            <a:extLst>
              <a:ext uri="{FF2B5EF4-FFF2-40B4-BE49-F238E27FC236}">
                <a16:creationId xmlns:a16="http://schemas.microsoft.com/office/drawing/2014/main" id="{A0D5977A-849D-4BE7-8F30-5C08CD3803D8}"/>
              </a:ext>
            </a:extLst>
          </p:cNvPr>
          <p:cNvPicPr>
            <a:picLocks noChangeAspect="1"/>
          </p:cNvPicPr>
          <p:nvPr/>
        </p:nvPicPr>
        <p:blipFill>
          <a:blip r:embed="rId10"/>
          <a:stretch>
            <a:fillRect/>
          </a:stretch>
        </p:blipFill>
        <p:spPr>
          <a:xfrm>
            <a:off x="9248775" y="915297"/>
            <a:ext cx="2943225" cy="3133481"/>
          </a:xfrm>
          <a:prstGeom prst="rect">
            <a:avLst/>
          </a:prstGeom>
        </p:spPr>
      </p:pic>
    </p:spTree>
    <p:extLst>
      <p:ext uri="{BB962C8B-B14F-4D97-AF65-F5344CB8AC3E}">
        <p14:creationId xmlns:p14="http://schemas.microsoft.com/office/powerpoint/2010/main" val="3242593692"/>
      </p:ext>
    </p:extLst>
  </p:cSld>
  <p:clrMapOvr>
    <a:masterClrMapping/>
  </p:clrMapOvr>
  <p:transition advTm="84930"/>
  <p:extLst>
    <p:ext uri="{3A86A75C-4F4B-4683-9AE1-C65F6400EC91}">
      <p14:laserTraceLst xmlns:p14="http://schemas.microsoft.com/office/powerpoint/2010/main">
        <p14:tracePtLst>
          <p14:tracePt t="1012" x="2741613" y="2152650"/>
          <p14:tracePt t="1021" x="2728913" y="2139950"/>
          <p14:tracePt t="1030" x="2716213" y="2101850"/>
          <p14:tracePt t="1041" x="2690813" y="2078038"/>
          <p14:tracePt t="1060" x="2690813" y="2065338"/>
          <p14:tracePt t="1070" x="2667000" y="2039938"/>
          <p14:tracePt t="1081" x="2628900" y="2027238"/>
          <p14:tracePt t="1090" x="2603500" y="2014538"/>
          <p14:tracePt t="1100" x="2578100" y="1989138"/>
          <p14:tracePt t="1110" x="2565400" y="1989138"/>
          <p14:tracePt t="1119" x="2554288" y="1978025"/>
          <p14:tracePt t="1131" x="2528888" y="1952625"/>
          <p14:tracePt t="1140" x="2516188" y="1939925"/>
          <p14:tracePt t="1149" x="2503488" y="1939925"/>
          <p14:tracePt t="1160" x="2490788" y="1914525"/>
          <p14:tracePt t="1171" x="2490788" y="1901825"/>
          <p14:tracePt t="1191" x="2490788" y="1889125"/>
          <p14:tracePt t="1239" x="2490788" y="1876425"/>
          <p14:tracePt t="1348" x="2516188" y="1876425"/>
          <p14:tracePt t="1358" x="2528888" y="1876425"/>
          <p14:tracePt t="1369" x="2541588" y="1889125"/>
          <p14:tracePt t="1379" x="2554288" y="1889125"/>
          <p14:tracePt t="1387" x="2565400" y="1889125"/>
          <p14:tracePt t="1398" x="2565400" y="1901825"/>
          <p14:tracePt t="1428" x="2565400" y="1914525"/>
          <p14:tracePt t="1467" x="2578100" y="1914525"/>
          <p14:tracePt t="1497" x="2590800" y="1914525"/>
          <p14:tracePt t="1507" x="2616200" y="1914525"/>
          <p14:tracePt t="1527" x="2641600" y="1914525"/>
          <p14:tracePt t="1536" x="2667000" y="1914525"/>
          <p14:tracePt t="1558" x="2678113" y="1914525"/>
          <p14:tracePt t="1579" x="2690813" y="1901825"/>
          <p14:tracePt t="1597" x="2703513" y="1901825"/>
          <p14:tracePt t="1618" x="2716213" y="1901825"/>
          <p14:tracePt t="1628" x="2728913" y="1901825"/>
          <p14:tracePt t="2736" x="2741613" y="1901825"/>
          <p14:tracePt t="2747" x="2778125" y="1914525"/>
          <p14:tracePt t="2758" x="2803525" y="1927225"/>
          <p14:tracePt t="2766" x="2867025" y="1952625"/>
          <p14:tracePt t="2776" x="2941638" y="1989138"/>
          <p14:tracePt t="2787" x="3016250" y="2014538"/>
          <p14:tracePt t="2797" x="3092450" y="2027238"/>
          <p14:tracePt t="2812" x="3116263" y="2027238"/>
          <p14:tracePt t="2818" x="3154363" y="2039938"/>
          <p14:tracePt t="2826" x="3179763" y="2039938"/>
          <p14:tracePt t="2855" x="3192463" y="2039938"/>
          <p14:tracePt t="2955" x="3192463" y="2027238"/>
          <p14:tracePt t="2965" x="3192463" y="2001838"/>
          <p14:tracePt t="2974" x="3192463" y="1978025"/>
          <p14:tracePt t="2986" x="3179763" y="1965325"/>
          <p14:tracePt t="2995" x="3179763" y="1939925"/>
          <p14:tracePt t="3004" x="3179763" y="1927225"/>
          <p14:tracePt t="3014" x="3179763" y="1914525"/>
          <p14:tracePt t="3025" x="3179763" y="1901825"/>
          <p14:tracePt t="3034" x="3179763" y="1889125"/>
          <p14:tracePt t="3055" x="3179763" y="1876425"/>
          <p14:tracePt t="3065" x="3179763" y="1865313"/>
          <p14:tracePt t="3079" x="3179763" y="1852613"/>
          <p14:tracePt t="3093" x="3179763" y="1839913"/>
          <p14:tracePt t="3104" x="3179763" y="1827213"/>
          <p14:tracePt t="3114" x="3179763" y="1814513"/>
          <p14:tracePt t="3134" x="3179763" y="1801813"/>
          <p14:tracePt t="3144" x="3179763" y="1789113"/>
          <p14:tracePt t="3184" x="3179763" y="1776413"/>
          <p14:tracePt t="3659" x="3167063" y="1776413"/>
          <p14:tracePt t="3669" x="3154363" y="1776413"/>
          <p14:tracePt t="3679" x="3141663" y="1776413"/>
          <p14:tracePt t="3689" x="3141663" y="1789113"/>
          <p14:tracePt t="3709" x="3141663" y="1801813"/>
          <p14:tracePt t="3758" x="3141663" y="1814513"/>
          <p14:tracePt t="3808" x="3128963" y="1827213"/>
          <p14:tracePt t="3887" x="3128963" y="1839913"/>
          <p14:tracePt t="3926" x="3128963" y="1852613"/>
          <p14:tracePt t="3937" x="3141663" y="1852613"/>
          <p14:tracePt t="3947" x="3154363" y="1865313"/>
          <p14:tracePt t="3967" x="3167063" y="1865313"/>
          <p14:tracePt t="3997" x="3179763" y="1865313"/>
          <p14:tracePt t="4126" x="3167063" y="1865313"/>
          <p14:tracePt t="4166" x="3154363" y="1865313"/>
          <p14:tracePt t="4295" x="3141663" y="1865313"/>
          <p14:tracePt t="4305" x="3141663" y="1876425"/>
          <p14:tracePt t="4343" x="3128963" y="1876425"/>
          <p14:tracePt t="4364" x="3116263" y="1876425"/>
          <p14:tracePt t="5267" x="3116263" y="1865313"/>
          <p14:tracePt t="5296" x="3141663" y="1852613"/>
          <p14:tracePt t="5306" x="3167063" y="1839913"/>
          <p14:tracePt t="5316" x="3179763" y="1839913"/>
          <p14:tracePt t="5325" x="3205163" y="1839913"/>
          <p14:tracePt t="5337" x="3216275" y="1827213"/>
          <p14:tracePt t="5348" x="3241675" y="1814513"/>
          <p14:tracePt t="5357" x="3267075" y="1801813"/>
          <p14:tracePt t="5376" x="3279775" y="1789113"/>
          <p14:tracePt t="5395" x="3279775" y="1776413"/>
          <p14:tracePt t="5405" x="3279775" y="1765300"/>
          <p14:tracePt t="5425" x="3292475" y="1752600"/>
          <p14:tracePt t="5437" x="3292475" y="1739900"/>
          <p14:tracePt t="5446" x="3305175" y="1727200"/>
          <p14:tracePt t="5455" x="3305175" y="1714500"/>
          <p14:tracePt t="5466" x="3305175" y="1701800"/>
          <p14:tracePt t="5475" x="3317875" y="1676400"/>
          <p14:tracePt t="5484" x="3317875" y="1652588"/>
          <p14:tracePt t="5495" x="3317875" y="1627188"/>
          <p14:tracePt t="5506" x="3317875" y="1614488"/>
          <p14:tracePt t="5518" x="3317875" y="1589088"/>
          <p14:tracePt t="5524" x="3317875" y="1576388"/>
          <p14:tracePt t="5534" x="3317875" y="1563688"/>
          <p14:tracePt t="5544" x="3317875" y="1552575"/>
          <p14:tracePt t="5555" x="3317875" y="1539875"/>
          <p14:tracePt t="5563" x="3317875" y="1527175"/>
          <p14:tracePt t="5961" x="3328988" y="1527175"/>
          <p14:tracePt t="5991" x="3341688" y="1527175"/>
          <p14:tracePt t="5999" x="3354388" y="1527175"/>
          <p14:tracePt t="6041" x="3367088" y="1527175"/>
          <p14:tracePt t="6060" x="3379788" y="1527175"/>
          <p14:tracePt t="6070" x="3392488" y="1527175"/>
          <p14:tracePt t="6079" x="3392488" y="1539875"/>
          <p14:tracePt t="6100" x="3405188" y="1552575"/>
          <p14:tracePt t="6109" x="3417888" y="1552575"/>
          <p14:tracePt t="6129" x="3441700" y="1552575"/>
          <p14:tracePt t="6139" x="3467100" y="1552575"/>
          <p14:tracePt t="6158" x="3492500" y="1552575"/>
          <p14:tracePt t="6169" x="3517900" y="1552575"/>
          <p14:tracePt t="6189" x="3541713" y="1552575"/>
          <p14:tracePt t="6199" x="3554413" y="1552575"/>
          <p14:tracePt t="6210" x="3567113" y="1552575"/>
          <p14:tracePt t="6222" x="3579813" y="1552575"/>
          <p14:tracePt t="6239" x="3592513" y="1552575"/>
          <p14:tracePt t="6250" x="3617913" y="1552575"/>
          <p14:tracePt t="6258" x="3630613" y="1552575"/>
          <p14:tracePt t="6277" x="3654425" y="1552575"/>
          <p14:tracePt t="6288" x="3667125" y="1539875"/>
          <p14:tracePt t="6308" x="3679825" y="1527175"/>
          <p14:tracePt t="6329" x="3692525" y="1527175"/>
          <p14:tracePt t="6340" x="3705225" y="1527175"/>
          <p14:tracePt t="6358" x="3705225" y="1514475"/>
          <p14:tracePt t="6376" x="3717925" y="1514475"/>
          <p14:tracePt t="6377" x="3730625" y="1501775"/>
          <p14:tracePt t="6396" x="3743325" y="1501775"/>
          <p14:tracePt t="6421" x="3756025" y="1489075"/>
          <p14:tracePt t="6437" x="3767138" y="1476375"/>
          <p14:tracePt t="6448" x="3779838" y="1463675"/>
          <p14:tracePt t="6475" x="3792538" y="1450975"/>
          <p14:tracePt t="6486" x="3805238" y="1450975"/>
          <p14:tracePt t="6500" x="3805238" y="1439863"/>
          <p14:tracePt t="6517" x="3817938" y="1427163"/>
          <p14:tracePt t="6527" x="3830638" y="1427163"/>
          <p14:tracePt t="6546" x="3843338" y="1427163"/>
          <p14:tracePt t="6704" x="3843338" y="1439863"/>
          <p14:tracePt t="6714" x="3843338" y="1450975"/>
          <p14:tracePt t="6725" x="3843338" y="1489075"/>
          <p14:tracePt t="6734" x="3843338" y="1527175"/>
          <p14:tracePt t="6749" x="3843338" y="1563688"/>
          <p14:tracePt t="6755" x="3843338" y="1576388"/>
          <p14:tracePt t="6765" x="3843338" y="1614488"/>
          <p14:tracePt t="6774" x="3830638" y="1652588"/>
          <p14:tracePt t="6784" x="3817938" y="1689100"/>
          <p14:tracePt t="6793" x="3817938" y="1701800"/>
          <p14:tracePt t="6803" x="3817938" y="1727200"/>
          <p14:tracePt t="6814" x="3817938" y="1739900"/>
          <p14:tracePt t="6825" x="3817938" y="1752600"/>
          <p14:tracePt t="6835" x="3817938" y="1776413"/>
          <p14:tracePt t="6845" x="3817938" y="1789113"/>
          <p14:tracePt t="6855" x="3817938" y="1801813"/>
          <p14:tracePt t="6864" x="3817938" y="1814513"/>
          <p14:tracePt t="6872" x="3817938" y="1827213"/>
          <p14:tracePt t="6894" x="3817938" y="1852613"/>
          <p14:tracePt t="6903" x="3817938" y="1865313"/>
          <p14:tracePt t="6925" x="3817938" y="1876425"/>
          <p14:tracePt t="6934" x="3817938" y="1889125"/>
          <p14:tracePt t="6971" x="3817938" y="1901825"/>
          <p14:tracePt t="6992" x="3817938" y="1914525"/>
          <p14:tracePt t="7014" x="3817938" y="1927225"/>
          <p14:tracePt t="7061" x="3817938" y="1939925"/>
          <p14:tracePt t="7926" x="3867150" y="1939925"/>
          <p14:tracePt t="7935" x="3979863" y="1927225"/>
          <p14:tracePt t="7945" x="4068763" y="1901825"/>
          <p14:tracePt t="7956" x="4168775" y="1865313"/>
          <p14:tracePt t="7976" x="4305300" y="1801813"/>
          <p14:tracePt t="7983" x="4343400" y="1789113"/>
          <p14:tracePt t="7995" x="4368800" y="1776413"/>
          <p14:tracePt t="8006" x="4394200" y="1765300"/>
          <p14:tracePt t="8016" x="4418013" y="1752600"/>
          <p14:tracePt t="8024" x="4418013" y="1739900"/>
          <p14:tracePt t="8034" x="4418013" y="1727200"/>
          <p14:tracePt t="8044" x="4430713" y="1714500"/>
          <p14:tracePt t="8054" x="4443413" y="1701800"/>
          <p14:tracePt t="8063" x="4443413" y="1689100"/>
          <p14:tracePt t="8073" x="4456113" y="1676400"/>
          <p14:tracePt t="8083" x="4456113" y="1663700"/>
          <p14:tracePt t="8093" x="4468813" y="1639888"/>
          <p14:tracePt t="8103" x="4481513" y="1627188"/>
          <p14:tracePt t="8113" x="4494213" y="1601788"/>
          <p14:tracePt t="8123" x="4506913" y="1589088"/>
          <p14:tracePt t="8133" x="4506913" y="1576388"/>
          <p14:tracePt t="8142" x="4506913" y="1552575"/>
          <p14:tracePt t="8153" x="4518025" y="1527175"/>
          <p14:tracePt t="8163" x="4530725" y="1527175"/>
          <p14:tracePt t="8172" x="4543425" y="1501775"/>
          <p14:tracePt t="8182" x="4556125" y="1476375"/>
          <p14:tracePt t="8192" x="4556125" y="1450975"/>
          <p14:tracePt t="8202" x="4556125" y="1439863"/>
          <p14:tracePt t="8212" x="4556125" y="1427163"/>
          <p14:tracePt t="8221" x="4556125" y="1414463"/>
          <p14:tracePt t="8243" x="4556125" y="1401763"/>
          <p14:tracePt t="8252" x="4556125" y="1389063"/>
          <p14:tracePt t="8262" x="4556125" y="1376363"/>
          <p14:tracePt t="8293" x="4556125" y="1363663"/>
          <p14:tracePt t="8321" x="4556125" y="1350963"/>
          <p14:tracePt t="8421" x="4556125" y="1363663"/>
          <p14:tracePt t="8441" x="4556125" y="1389063"/>
          <p14:tracePt t="8452" x="4556125" y="1427163"/>
          <p14:tracePt t="8460" x="4556125" y="1439863"/>
          <p14:tracePt t="8471" x="4556125" y="1476375"/>
          <p14:tracePt t="8481" x="4556125" y="1514475"/>
          <p14:tracePt t="8491" x="4556125" y="1563688"/>
          <p14:tracePt t="8502" x="4556125" y="1589088"/>
          <p14:tracePt t="8512" x="4556125" y="1614488"/>
          <p14:tracePt t="8521" x="4556125" y="1652588"/>
          <p14:tracePt t="8533" x="4556125" y="1663700"/>
          <p14:tracePt t="8539" x="4556125" y="1676400"/>
          <p14:tracePt t="8550" x="4556125" y="1701800"/>
          <p14:tracePt t="8560" x="4556125" y="1714500"/>
          <p14:tracePt t="8569" x="4556125" y="1727200"/>
          <p14:tracePt t="8579" x="4556125" y="1752600"/>
          <p14:tracePt t="8599" x="4543425" y="1765300"/>
          <p14:tracePt t="8613" x="4543425" y="1776413"/>
          <p14:tracePt t="8620" x="4543425" y="1789113"/>
          <p14:tracePt t="8631" x="4530725" y="1789113"/>
          <p14:tracePt t="8639" x="4530725" y="1801813"/>
          <p14:tracePt t="8659" x="4530725" y="1814513"/>
          <p14:tracePt t="8688" x="4530725" y="1827213"/>
          <p14:tracePt t="8742" x="4530725" y="1839913"/>
          <p14:tracePt t="8828" x="4530725" y="1852613"/>
          <p14:tracePt t="8887" x="4530725" y="1865313"/>
          <p14:tracePt t="9700" x="4530725" y="1852613"/>
          <p14:tracePt t="9710" x="4530725" y="1827213"/>
          <p14:tracePt t="9719" x="4530725" y="1814513"/>
          <p14:tracePt t="9729" x="4530725" y="1776413"/>
          <p14:tracePt t="9740" x="4530725" y="1752600"/>
          <p14:tracePt t="9750" x="4530725" y="1727200"/>
          <p14:tracePt t="9760" x="4530725" y="1714500"/>
          <p14:tracePt t="9769" x="4530725" y="1689100"/>
          <p14:tracePt t="9791" x="4530725" y="1676400"/>
          <p14:tracePt t="9801" x="4530725" y="1663700"/>
          <p14:tracePt t="9829" x="4530725" y="1652588"/>
          <p14:tracePt t="9850" x="4530725" y="1639888"/>
          <p14:tracePt t="9870" x="4530725" y="1627188"/>
          <p14:tracePt t="9888" x="4530725" y="1614488"/>
          <p14:tracePt t="9927" x="4530725" y="1601788"/>
          <p14:tracePt t="9940" x="4530725" y="1589088"/>
          <p14:tracePt t="9958" x="4530725" y="1563688"/>
          <p14:tracePt t="9982" x="4530725" y="1552575"/>
          <p14:tracePt t="9989" x="4530725" y="1539875"/>
          <p14:tracePt t="9999" x="4530725" y="1527175"/>
          <p14:tracePt t="10028" x="4530725" y="1514475"/>
          <p14:tracePt t="10166" x="4530725" y="1501775"/>
          <p14:tracePt t="10426" x="4530725" y="1527175"/>
          <p14:tracePt t="10436" x="4530725" y="1563688"/>
          <p14:tracePt t="10445" x="4530725" y="1601788"/>
          <p14:tracePt t="10454" x="4530725" y="1627188"/>
          <p14:tracePt t="10465" x="4530725" y="1663700"/>
          <p14:tracePt t="10474" x="4530725" y="1676400"/>
          <p14:tracePt t="10495" x="4530725" y="1689100"/>
          <p14:tracePt t="10505" x="4530725" y="1701800"/>
          <p14:tracePt t="10516" x="4530725" y="1714500"/>
          <p14:tracePt t="10544" x="4530725" y="1727200"/>
          <p14:tracePt t="10573" x="4530725" y="1739900"/>
          <p14:tracePt t="10593" x="4530725" y="1752600"/>
          <p14:tracePt t="11062" x="4518025" y="1752600"/>
          <p14:tracePt t="11079" x="4481513" y="1752600"/>
          <p14:tracePt t="11089" x="4418013" y="1752600"/>
          <p14:tracePt t="11099" x="4294188" y="1739900"/>
          <p14:tracePt t="11108" x="4168775" y="1739900"/>
          <p14:tracePt t="11118" x="4056063" y="1714500"/>
          <p14:tracePt t="11129" x="3956050" y="1701800"/>
          <p14:tracePt t="11140" x="3867150" y="1663700"/>
          <p14:tracePt t="11148" x="3817938" y="1652588"/>
          <p14:tracePt t="11157" x="3779838" y="1639888"/>
          <p14:tracePt t="11168" x="3743325" y="1614488"/>
          <p14:tracePt t="11178" x="3692525" y="1589088"/>
          <p14:tracePt t="11188" x="3667125" y="1576388"/>
          <p14:tracePt t="11197" x="3630613" y="1539875"/>
          <p14:tracePt t="11208" x="3617913" y="1527175"/>
          <p14:tracePt t="11219" x="3592513" y="1501775"/>
          <p14:tracePt t="11227" x="3567113" y="1476375"/>
          <p14:tracePt t="11238" x="3541713" y="1463675"/>
          <p14:tracePt t="11248" x="3541713" y="1439863"/>
          <p14:tracePt t="11259" x="3530600" y="1427163"/>
          <p14:tracePt t="11271" x="3530600" y="1414463"/>
          <p14:tracePt t="11279" x="3517900" y="1401763"/>
          <p14:tracePt t="11288" x="3505200" y="1389063"/>
          <p14:tracePt t="11307" x="3505200" y="1376363"/>
          <p14:tracePt t="11317" x="3492500" y="1350963"/>
          <p14:tracePt t="11327" x="3479800" y="1350963"/>
          <p14:tracePt t="11346" x="3467100" y="1350963"/>
          <p14:tracePt t="11356" x="3467100" y="1339850"/>
          <p14:tracePt t="11368" x="3454400" y="1339850"/>
          <p14:tracePt t="11376" x="3441700" y="1339850"/>
          <p14:tracePt t="11388" x="3417888" y="1339850"/>
          <p14:tracePt t="11396" x="3367088" y="1339850"/>
          <p14:tracePt t="11406" x="3292475" y="1350963"/>
          <p14:tracePt t="11417" x="3228975" y="1376363"/>
          <p14:tracePt t="11427" x="3192463" y="1401763"/>
          <p14:tracePt t="11437" x="3141663" y="1414463"/>
          <p14:tracePt t="11447" x="3103563" y="1427163"/>
          <p14:tracePt t="11457" x="3067050" y="1450975"/>
          <p14:tracePt t="11466" x="3054350" y="1463675"/>
          <p14:tracePt t="11476" x="3041650" y="1463675"/>
          <p14:tracePt t="11486" x="3016250" y="1476375"/>
          <p14:tracePt t="11507" x="3003550" y="1476375"/>
          <p14:tracePt t="11515" x="3003550" y="1489075"/>
          <p14:tracePt t="11525" x="2992438" y="1501775"/>
          <p14:tracePt t="11535" x="2992438" y="1514475"/>
          <p14:tracePt t="11545" x="2992438" y="1539875"/>
          <p14:tracePt t="11555" x="2992438" y="1552575"/>
          <p14:tracePt t="11566" x="2992438" y="1563688"/>
          <p14:tracePt t="11575" x="2992438" y="1589088"/>
          <p14:tracePt t="11586" x="2992438" y="1614488"/>
          <p14:tracePt t="11606" x="2992438" y="1627188"/>
          <p14:tracePt t="11618" x="2992438" y="1639888"/>
          <p14:tracePt t="11625" x="2992438" y="1652588"/>
          <p14:tracePt t="11634" x="2992438" y="1663700"/>
          <p14:tracePt t="11644" x="2992438" y="1676400"/>
          <p14:tracePt t="11655" x="2992438" y="1689100"/>
          <p14:tracePt t="11665" x="3003550" y="1689100"/>
          <p14:tracePt t="11673" x="3016250" y="1701800"/>
          <p14:tracePt t="11685" x="3028950" y="1714500"/>
          <p14:tracePt t="11696" x="3041650" y="1727200"/>
          <p14:tracePt t="11705" x="3067050" y="1727200"/>
          <p14:tracePt t="11718" x="3079750" y="1727200"/>
          <p14:tracePt t="11725" x="3092450" y="1739900"/>
          <p14:tracePt t="11735" x="3116263" y="1752600"/>
          <p14:tracePt t="11744" x="3128963" y="1752600"/>
          <p14:tracePt t="11753" x="3141663" y="1765300"/>
          <p14:tracePt t="11765" x="3167063" y="1765300"/>
          <p14:tracePt t="11773" x="3192463" y="1765300"/>
          <p14:tracePt t="11783" x="3205163" y="1765300"/>
          <p14:tracePt t="11792" x="3228975" y="1765300"/>
          <p14:tracePt t="11804" x="3241675" y="1765300"/>
          <p14:tracePt t="11815" x="3254375" y="1765300"/>
          <p14:tracePt t="11824" x="3279775" y="1765300"/>
          <p14:tracePt t="11845" x="3305175" y="1765300"/>
          <p14:tracePt t="11852" x="3328988" y="1765300"/>
          <p14:tracePt t="11872" x="3354388" y="1765300"/>
          <p14:tracePt t="11883" x="3379788" y="1765300"/>
          <p14:tracePt t="11892" x="3379788" y="1752600"/>
          <p14:tracePt t="11903" x="3405188" y="1752600"/>
          <p14:tracePt t="11913" x="3429000" y="1739900"/>
          <p14:tracePt t="11933" x="3429000" y="1727200"/>
          <p14:tracePt t="11942" x="3441700" y="1727200"/>
          <p14:tracePt t="11951" x="3454400" y="1727200"/>
          <p14:tracePt t="11962" x="3454400" y="1714500"/>
          <p14:tracePt t="11992" x="3479800" y="1689100"/>
          <p14:tracePt t="12001" x="3479800" y="1676400"/>
          <p14:tracePt t="12011" x="3492500" y="1663700"/>
          <p14:tracePt t="12021" x="3492500" y="1652588"/>
          <p14:tracePt t="12030" x="3505200" y="1627188"/>
          <p14:tracePt t="12044" x="3517900" y="1601788"/>
          <p14:tracePt t="12052" x="3530600" y="1601788"/>
          <p14:tracePt t="12062" x="3530600" y="1576388"/>
          <p14:tracePt t="12071" x="3541713" y="1552575"/>
          <p14:tracePt t="12081" x="3554413" y="1539875"/>
          <p14:tracePt t="12091" x="3554413" y="1527175"/>
          <p14:tracePt t="12100" x="3554413" y="1501775"/>
          <p14:tracePt t="12110" x="3554413" y="1489075"/>
          <p14:tracePt t="12121" x="3554413" y="1463675"/>
          <p14:tracePt t="12130" x="3554413" y="1439863"/>
          <p14:tracePt t="12141" x="3554413" y="1427163"/>
          <p14:tracePt t="12149" x="3554413" y="1414463"/>
          <p14:tracePt t="12160" x="3554413" y="1389063"/>
          <p14:tracePt t="12171" x="3554413" y="1376363"/>
          <p14:tracePt t="12180" x="3541713" y="1363663"/>
          <p14:tracePt t="12189" x="3530600" y="1350963"/>
          <p14:tracePt t="12210" x="3517900" y="1339850"/>
          <p14:tracePt t="12220" x="3517900" y="1327150"/>
          <p14:tracePt t="12240" x="3517900" y="1314450"/>
          <p14:tracePt t="12765" x="3517900" y="1327150"/>
          <p14:tracePt t="12774" x="3541713" y="1339850"/>
          <p14:tracePt t="12785" x="3567113" y="1350963"/>
          <p14:tracePt t="12795" x="3605213" y="1414463"/>
          <p14:tracePt t="12804" x="3630613" y="1450975"/>
          <p14:tracePt t="12816" x="3667125" y="1476375"/>
          <p14:tracePt t="12826" x="3705225" y="1514475"/>
          <p14:tracePt t="12838" x="3767138" y="1576388"/>
          <p14:tracePt t="12847" x="3805238" y="1601788"/>
          <p14:tracePt t="12854" x="3856038" y="1639888"/>
          <p14:tracePt t="12864" x="3905250" y="1676400"/>
          <p14:tracePt t="12874" x="3979863" y="1727200"/>
          <p14:tracePt t="12884" x="4081463" y="1776413"/>
          <p14:tracePt t="12894" x="4168775" y="1839913"/>
          <p14:tracePt t="12905" x="4243388" y="1865313"/>
          <p14:tracePt t="12915" x="4318000" y="1876425"/>
          <p14:tracePt t="12924" x="4368800" y="1889125"/>
          <p14:tracePt t="12935" x="4394200" y="1914525"/>
          <p14:tracePt t="12944" x="4443413" y="1939925"/>
          <p14:tracePt t="12953" x="4468813" y="1952625"/>
          <p14:tracePt t="12963" x="4506913" y="1965325"/>
          <p14:tracePt t="12974" x="4530725" y="1978025"/>
          <p14:tracePt t="12983" x="4556125" y="2001838"/>
          <p14:tracePt t="12995" x="4581525" y="2014538"/>
          <p14:tracePt t="13003" x="4594225" y="2039938"/>
          <p14:tracePt t="13013" x="4606925" y="2039938"/>
          <p14:tracePt t="13034" x="4619625" y="2052638"/>
          <p14:tracePt t="13048" x="4656138" y="2065338"/>
          <p14:tracePt t="13053" x="4681538" y="2065338"/>
          <p14:tracePt t="13063" x="4706938" y="2065338"/>
          <p14:tracePt t="13072" x="4743450" y="2065338"/>
          <p14:tracePt t="13083" x="4781550" y="2065338"/>
          <p14:tracePt t="13092" x="4819650" y="2065338"/>
          <p14:tracePt t="13102" x="4843463" y="2065338"/>
          <p14:tracePt t="13112" x="4868863" y="2065338"/>
          <p14:tracePt t="13122" x="4906963" y="2039938"/>
          <p14:tracePt t="13132" x="4945063" y="2027238"/>
          <p14:tracePt t="13144" x="4956175" y="2014538"/>
          <p14:tracePt t="13153" x="4968875" y="2014538"/>
          <p14:tracePt t="13163" x="4994275" y="1989138"/>
          <p14:tracePt t="13172" x="5006975" y="1978025"/>
          <p14:tracePt t="13191" x="5006975" y="1965325"/>
          <p14:tracePt t="13201" x="5019675" y="1952625"/>
          <p14:tracePt t="13211" x="5032375" y="1952625"/>
          <p14:tracePt t="13221" x="5032375" y="1939925"/>
          <p14:tracePt t="13241" x="5045075" y="1927225"/>
          <p14:tracePt t="13250" x="5057775" y="1927225"/>
          <p14:tracePt t="13261" x="5068888" y="1914525"/>
          <p14:tracePt t="13281" x="5068888" y="1901825"/>
          <p14:tracePt t="13292" x="5081588" y="1901825"/>
          <p14:tracePt t="13310" x="5094288" y="1901825"/>
          <p14:tracePt t="13320" x="5106988" y="1889125"/>
          <p14:tracePt t="13340" x="5106988" y="1876425"/>
          <p14:tracePt t="13350" x="5119688" y="1876425"/>
          <p14:tracePt t="13360" x="5157788" y="1865313"/>
          <p14:tracePt t="13380" x="5207000" y="1865313"/>
          <p14:tracePt t="13390" x="5257800" y="1865313"/>
          <p14:tracePt t="13400" x="5357813" y="1852613"/>
          <p14:tracePt t="13410" x="5432425" y="1852613"/>
          <p14:tracePt t="13424" x="5507038" y="1852613"/>
          <p14:tracePt t="13430" x="5557838" y="1852613"/>
          <p14:tracePt t="13439" x="5619750" y="1839913"/>
          <p14:tracePt t="13450" x="5683250" y="1839913"/>
          <p14:tracePt t="13459" x="5719763" y="1839913"/>
          <p14:tracePt t="13469" x="5770563" y="1839913"/>
          <p14:tracePt t="13479" x="5795963" y="1839913"/>
          <p14:tracePt t="13489" x="5821363" y="1839913"/>
          <p14:tracePt t="13499" x="5845175" y="1839913"/>
          <p14:tracePt t="13510" x="5857875" y="1839913"/>
          <p14:tracePt t="13520" x="5870575" y="1839913"/>
          <p14:tracePt t="13533" x="5895975" y="1839913"/>
          <p14:tracePt t="13539" x="5908675" y="1839913"/>
          <p14:tracePt t="13548" x="5921375" y="1839913"/>
          <p14:tracePt t="13558" x="5945188" y="1839913"/>
          <p14:tracePt t="13578" x="5970588" y="1839913"/>
          <p14:tracePt t="13588" x="5983288" y="1839913"/>
          <p14:tracePt t="13598" x="5995988" y="1839913"/>
          <p14:tracePt t="13609" x="6045200" y="1839913"/>
          <p14:tracePt t="13621" x="6070600" y="1839913"/>
          <p14:tracePt t="13630" x="6096000" y="1839913"/>
          <p14:tracePt t="13639" x="6121400" y="1839913"/>
          <p14:tracePt t="13651" x="6134100" y="1839913"/>
          <p14:tracePt t="13658" x="6146800" y="1839913"/>
          <p14:tracePt t="13667" x="6157913" y="1839913"/>
          <p14:tracePt t="13677" x="6183313" y="1827213"/>
          <p14:tracePt t="13689" x="6196013" y="1827213"/>
          <p14:tracePt t="13700" x="6221413" y="1814513"/>
          <p14:tracePt t="13727" x="6234113" y="1814513"/>
          <p14:tracePt t="13737" x="6246813" y="1814513"/>
          <p14:tracePt t="13767" x="6259513" y="1814513"/>
          <p14:tracePt t="14026" x="6270625" y="1801813"/>
          <p14:tracePt t="14036" x="6283325" y="1801813"/>
          <p14:tracePt t="14055" x="6296025" y="1789113"/>
          <p14:tracePt t="14064" x="6308725" y="1789113"/>
          <p14:tracePt t="14085" x="6334125" y="1789113"/>
          <p14:tracePt t="14105" x="6346825" y="1776413"/>
          <p14:tracePt t="14116" x="6359525" y="1765300"/>
          <p14:tracePt t="14127" x="6383338" y="1752600"/>
          <p14:tracePt t="14135" x="6408738" y="1739900"/>
          <p14:tracePt t="14142" x="6421438" y="1714500"/>
          <p14:tracePt t="14154" x="6446838" y="1689100"/>
          <p14:tracePt t="14163" x="6472238" y="1689100"/>
          <p14:tracePt t="14174" x="6483350" y="1663700"/>
          <p14:tracePt t="14183" x="6483350" y="1652588"/>
          <p14:tracePt t="14193" x="6483350" y="1639888"/>
          <p14:tracePt t="14223" x="6483350" y="1627188"/>
          <p14:tracePt t="14253" x="6483350" y="1614488"/>
          <p14:tracePt t="14263" x="6483350" y="1601788"/>
          <p14:tracePt t="14282" x="6483350" y="1589088"/>
          <p14:tracePt t="14293" x="6483350" y="1576388"/>
          <p14:tracePt t="14312" x="6483350" y="1563688"/>
          <p14:tracePt t="14332" x="6483350" y="1552575"/>
          <p14:tracePt t="14342" x="6483350" y="1539875"/>
          <p14:tracePt t="14354" x="6496050" y="1539875"/>
          <p14:tracePt t="14362" x="6496050" y="1527175"/>
          <p14:tracePt t="14371" x="6496050" y="1514475"/>
          <p14:tracePt t="14382" x="6496050" y="1501775"/>
          <p14:tracePt t="14401" x="6496050" y="1489075"/>
          <p14:tracePt t="14411" x="6496050" y="1476375"/>
          <p14:tracePt t="14430" x="6496050" y="1463675"/>
          <p14:tracePt t="14461" x="6496050" y="1450975"/>
          <p14:tracePt t="14590" x="6496050" y="1463675"/>
          <p14:tracePt t="14610" x="6496050" y="1476375"/>
          <p14:tracePt t="14620" x="6496050" y="1489075"/>
          <p14:tracePt t="14639" x="6496050" y="1501775"/>
          <p14:tracePt t="14650" x="6496050" y="1514475"/>
          <p14:tracePt t="14659" x="6496050" y="1527175"/>
          <p14:tracePt t="14680" x="6496050" y="1563688"/>
          <p14:tracePt t="14691" x="6496050" y="1601788"/>
          <p14:tracePt t="14700" x="6496050" y="1614488"/>
          <p14:tracePt t="14710" x="6496050" y="1639888"/>
          <p14:tracePt t="14719" x="6496050" y="1652588"/>
          <p14:tracePt t="14728" x="6496050" y="1663700"/>
          <p14:tracePt t="14739" x="6496050" y="1689100"/>
          <p14:tracePt t="14749" x="6496050" y="1727200"/>
          <p14:tracePt t="14769" x="6496050" y="1752600"/>
          <p14:tracePt t="14779" x="6496050" y="1765300"/>
          <p14:tracePt t="14788" x="6496050" y="1801813"/>
          <p14:tracePt t="14798" x="6496050" y="1827213"/>
          <p14:tracePt t="14808" x="6496050" y="1839913"/>
          <p14:tracePt t="14818" x="6496050" y="1852613"/>
          <p14:tracePt t="14829" x="6496050" y="1876425"/>
          <p14:tracePt t="14838" x="6496050" y="1889125"/>
          <p14:tracePt t="14848" x="6496050" y="1901825"/>
          <p14:tracePt t="14859" x="6496050" y="1927225"/>
          <p14:tracePt t="14879" x="6496050" y="1939925"/>
          <p14:tracePt t="14888" x="6496050" y="1952625"/>
          <p14:tracePt t="14907" x="6496050" y="1965325"/>
          <p14:tracePt t="14959" x="6496050" y="1978025"/>
          <p14:tracePt t="15245" x="6496050" y="1989138"/>
          <p14:tracePt t="16397" x="6496050" y="2001838"/>
          <p14:tracePt t="16406" x="6483350" y="2014538"/>
          <p14:tracePt t="16414" x="6472238" y="2039938"/>
          <p14:tracePt t="16426" x="6446838" y="2065338"/>
          <p14:tracePt t="16435" x="6396038" y="2089150"/>
          <p14:tracePt t="16444" x="6321425" y="2127250"/>
          <p14:tracePt t="16455" x="6246813" y="2178050"/>
          <p14:tracePt t="16465" x="6170613" y="2227263"/>
          <p14:tracePt t="16474" x="6096000" y="2252663"/>
          <p14:tracePt t="16485" x="5983288" y="2303463"/>
          <p14:tracePt t="16494" x="5832475" y="2352675"/>
          <p14:tracePt t="16504" x="5657850" y="2403475"/>
          <p14:tracePt t="16515" x="5432425" y="2439988"/>
          <p14:tracePt t="16526" x="5245100" y="2478088"/>
          <p14:tracePt t="16537" x="5094288" y="2516188"/>
          <p14:tracePt t="16546" x="4945063" y="2527300"/>
          <p14:tracePt t="16555" x="4806950" y="2540000"/>
          <p14:tracePt t="16564" x="4656138" y="2540000"/>
          <p14:tracePt t="16574" x="4530725" y="2540000"/>
          <p14:tracePt t="16584" x="4381500" y="2540000"/>
          <p14:tracePt t="16594" x="4268788" y="2540000"/>
          <p14:tracePt t="16602" x="4181475" y="2540000"/>
          <p14:tracePt t="16614" x="4130675" y="2540000"/>
          <p14:tracePt t="16623" x="4105275" y="2540000"/>
          <p14:tracePt t="16633" x="4056063" y="2527300"/>
          <p14:tracePt t="16643" x="4017963" y="2527300"/>
          <p14:tracePt t="16654" x="3992563" y="2527300"/>
          <p14:tracePt t="16674" x="3956050" y="2527300"/>
          <p14:tracePt t="16683" x="3917950" y="2527300"/>
          <p14:tracePt t="16693" x="3917950" y="2540000"/>
          <p14:tracePt t="16705" x="3879850" y="2540000"/>
          <p14:tracePt t="16713" x="3843338" y="2565400"/>
          <p14:tracePt t="16725" x="3817938" y="2578100"/>
          <p14:tracePt t="16735" x="3792538" y="2590800"/>
          <p14:tracePt t="16742" x="3756025" y="2603500"/>
          <p14:tracePt t="16752" x="3705225" y="2616200"/>
          <p14:tracePt t="16763" x="3654425" y="2627313"/>
          <p14:tracePt t="16771" x="3630613" y="2627313"/>
          <p14:tracePt t="16783" x="3579813" y="2627313"/>
          <p14:tracePt t="16793" x="3541713" y="2627313"/>
          <p14:tracePt t="16804" x="3517900" y="2627313"/>
          <p14:tracePt t="16813" x="3492500" y="2627313"/>
          <p14:tracePt t="16822" x="3454400" y="2627313"/>
          <p14:tracePt t="16834" x="3429000" y="2627313"/>
          <p14:tracePt t="16842" x="3417888" y="2627313"/>
          <p14:tracePt t="16852" x="3392488" y="2627313"/>
          <p14:tracePt t="16861" x="3379788" y="2627313"/>
          <p14:tracePt t="16871" x="3367088" y="2616200"/>
          <p14:tracePt t="16881" x="3341688" y="2616200"/>
          <p14:tracePt t="16891" x="3328988" y="2616200"/>
          <p14:tracePt t="16911" x="3317875" y="2616200"/>
          <p14:tracePt t="16920" x="3305175" y="2616200"/>
          <p14:tracePt t="16931" x="3292475" y="2616200"/>
          <p14:tracePt t="16942" x="3279775" y="2616200"/>
          <p14:tracePt t="16952" x="3267075" y="2616200"/>
          <p14:tracePt t="16967" x="3254375" y="2616200"/>
          <p14:tracePt t="16984" x="3216275" y="2616200"/>
          <p14:tracePt t="16990" x="3205163" y="2616200"/>
          <p14:tracePt t="17000" x="3192463" y="2616200"/>
          <p14:tracePt t="17010" x="3167063" y="2616200"/>
          <p14:tracePt t="17020" x="3154363" y="2616200"/>
          <p14:tracePt t="17030" x="3141663" y="2616200"/>
          <p14:tracePt t="17041" x="3128963" y="2616200"/>
          <p14:tracePt t="17051" x="3116263" y="2616200"/>
          <p14:tracePt t="17071" x="3103563" y="2616200"/>
          <p14:tracePt t="17081" x="3092450" y="2616200"/>
          <p14:tracePt t="17109" x="3067050" y="2616200"/>
          <p14:tracePt t="17129" x="3054350" y="2616200"/>
          <p14:tracePt t="17150" x="3041650" y="2616200"/>
          <p14:tracePt t="17160" x="3028950" y="2616200"/>
          <p14:tracePt t="17169" x="3016250" y="2616200"/>
          <p14:tracePt t="17199" x="3003550" y="2616200"/>
          <p14:tracePt t="17218" x="2992438" y="2616200"/>
          <p14:tracePt t="17228" x="2979738" y="2616200"/>
          <p14:tracePt t="17270" x="2967038" y="2616200"/>
          <p14:tracePt t="17398" x="2967038" y="2603500"/>
          <p14:tracePt t="17408" x="2954338" y="2603500"/>
          <p14:tracePt t="17427" x="2954338" y="2590800"/>
          <p14:tracePt t="17467" x="2941638" y="2578100"/>
          <p14:tracePt t="17497" x="2928938" y="2578100"/>
          <p14:tracePt t="18618" x="2928938" y="2590800"/>
          <p14:tracePt t="18637" x="2941638" y="2603500"/>
          <p14:tracePt t="18646" x="2954338" y="2603500"/>
          <p14:tracePt t="18667" x="2967038" y="2603500"/>
          <p14:tracePt t="18677" x="2979738" y="2616200"/>
          <p14:tracePt t="18696" x="3003550" y="2627313"/>
          <p14:tracePt t="18707" x="3028950" y="2640013"/>
          <p14:tracePt t="18728" x="3054350" y="2652713"/>
          <p14:tracePt t="18737" x="3079750" y="2652713"/>
          <p14:tracePt t="18765" x="3092450" y="2665413"/>
          <p14:tracePt t="18776" x="3103563" y="2665413"/>
          <p14:tracePt t="18786" x="3103563" y="2678113"/>
          <p14:tracePt t="18796" x="3116263" y="2678113"/>
          <p14:tracePt t="18817" x="3128963" y="2678113"/>
          <p14:tracePt t="18826" x="3128963" y="2690813"/>
          <p14:tracePt t="18836" x="3141663" y="2690813"/>
          <p14:tracePt t="18846" x="3141663" y="2703513"/>
          <p14:tracePt t="18871" x="3154363" y="2716213"/>
          <p14:tracePt t="18876" x="3167063" y="2716213"/>
          <p14:tracePt t="18886" x="3179763" y="2716213"/>
          <p14:tracePt t="18915" x="3192463" y="2716213"/>
          <p14:tracePt t="18935" x="3205163" y="2716213"/>
          <p14:tracePt t="18944" x="3216275" y="2716213"/>
          <p14:tracePt t="18974" x="3228975" y="2716213"/>
          <p14:tracePt t="18996" x="3241675" y="2716213"/>
          <p14:tracePt t="19024" x="3254375" y="2716213"/>
          <p14:tracePt t="19033" x="3267075" y="2716213"/>
          <p14:tracePt t="19055" x="3279775" y="2716213"/>
          <p14:tracePt t="19073" x="3292475" y="2703513"/>
          <p14:tracePt t="19092" x="3305175" y="2690813"/>
          <p14:tracePt t="19103" x="3317875" y="2690813"/>
          <p14:tracePt t="19133" x="3328988" y="2678113"/>
          <p14:tracePt t="19143" x="3341688" y="2678113"/>
          <p14:tracePt t="19152" x="3341688" y="2665413"/>
          <p14:tracePt t="19175" x="3354388" y="2665413"/>
          <p14:tracePt t="19183" x="3367088" y="2665413"/>
          <p14:tracePt t="19195" x="3367088" y="2652713"/>
          <p14:tracePt t="19668" x="3367088" y="2640013"/>
          <p14:tracePt t="19838" x="3379788" y="2640013"/>
          <p14:tracePt t="19866" x="3392488" y="2640013"/>
          <p14:tracePt t="19887" x="3405188" y="2640013"/>
          <p14:tracePt t="19897" x="3417888" y="2640013"/>
          <p14:tracePt t="19907" x="3429000" y="2640013"/>
          <p14:tracePt t="19917" x="3454400" y="2640013"/>
          <p14:tracePt t="19926" x="3467100" y="2640013"/>
          <p14:tracePt t="19937" x="3479800" y="2640013"/>
          <p14:tracePt t="19946" x="3505200" y="2640013"/>
          <p14:tracePt t="19956" x="3517900" y="2627313"/>
          <p14:tracePt t="19979" x="3554413" y="2616200"/>
          <p14:tracePt t="19986" x="3567113" y="2616200"/>
          <p14:tracePt t="20000" x="3579813" y="2603500"/>
          <p14:tracePt t="20008" x="3605213" y="2590800"/>
          <p14:tracePt t="20015" x="3654425" y="2565400"/>
          <p14:tracePt t="20026" x="3667125" y="2552700"/>
          <p14:tracePt t="20036" x="3679825" y="2540000"/>
          <p14:tracePt t="20046" x="3705225" y="2527300"/>
          <p14:tracePt t="20055" x="3730625" y="2516188"/>
          <p14:tracePt t="20065" x="3730625" y="2503488"/>
          <p14:tracePt t="20076" x="3756025" y="2490788"/>
          <p14:tracePt t="20085" x="3767138" y="2490788"/>
          <p14:tracePt t="20096" x="3767138" y="2478088"/>
          <p14:tracePt t="20104" x="3767138" y="2465388"/>
          <p14:tracePt t="20117" x="3779838" y="2452688"/>
          <p14:tracePt t="20127" x="3792538" y="2439988"/>
          <p14:tracePt t="20136" x="3805238" y="2427288"/>
          <p14:tracePt t="20145" x="3805238" y="2414588"/>
          <p14:tracePt t="20164" x="3817938" y="2403475"/>
          <p14:tracePt t="20176" x="3830638" y="2390775"/>
          <p14:tracePt t="20185" x="3843338" y="2378075"/>
          <p14:tracePt t="20204" x="3843338" y="2365375"/>
          <p14:tracePt t="20214" x="3856038" y="2339975"/>
          <p14:tracePt t="20223" x="3867150" y="2339975"/>
          <p14:tracePt t="20234" x="3879850" y="2314575"/>
          <p14:tracePt t="20244" x="3892550" y="2278063"/>
          <p14:tracePt t="20253" x="3892550" y="2265363"/>
          <p14:tracePt t="20263" x="3892550" y="2239963"/>
          <p14:tracePt t="20274" x="3905250" y="2214563"/>
          <p14:tracePt t="20284" x="3905250" y="2201863"/>
          <p14:tracePt t="20295" x="3905250" y="2190750"/>
          <p14:tracePt t="20305" x="3905250" y="2178050"/>
          <p14:tracePt t="20315" x="3905250" y="2165350"/>
          <p14:tracePt t="20344" x="3905250" y="2152650"/>
          <p14:tracePt t="20363" x="3905250" y="2139950"/>
          <p14:tracePt t="20383" x="3905250" y="2127250"/>
          <p14:tracePt t="20564" x="3905250" y="2139950"/>
          <p14:tracePt t="20573" x="3905250" y="2152650"/>
          <p14:tracePt t="20582" x="3905250" y="2165350"/>
          <p14:tracePt t="20591" x="3905250" y="2201863"/>
          <p14:tracePt t="20601" x="3917950" y="2252663"/>
          <p14:tracePt t="20610" x="3930650" y="2290763"/>
          <p14:tracePt t="20621" x="3943350" y="2339975"/>
          <p14:tracePt t="20631" x="3943350" y="2378075"/>
          <p14:tracePt t="20640" x="3943350" y="2414588"/>
          <p14:tracePt t="20651" x="3943350" y="2452688"/>
          <p14:tracePt t="20660" x="3943350" y="2516188"/>
          <p14:tracePt t="20670" x="3943350" y="2565400"/>
          <p14:tracePt t="20680" x="3956050" y="2616200"/>
          <p14:tracePt t="20693" x="3956050" y="2652713"/>
          <p14:tracePt t="20703" x="3956050" y="2678113"/>
          <p14:tracePt t="20711" x="3956050" y="2716213"/>
          <p14:tracePt t="20720" x="3956050" y="2728913"/>
          <p14:tracePt t="20729" x="3956050" y="2740025"/>
          <p14:tracePt t="20739" x="3956050" y="2752725"/>
          <p14:tracePt t="20750" x="3956050" y="2765425"/>
          <p14:tracePt t="20769" x="3956050" y="2778125"/>
          <p14:tracePt t="20779" x="3956050" y="2790825"/>
          <p14:tracePt t="20789" x="3956050" y="2803525"/>
          <p14:tracePt t="20840" x="3956050" y="2816225"/>
          <p14:tracePt t="21406" x="3968750" y="2816225"/>
          <p14:tracePt t="21436" x="3979863" y="2816225"/>
          <p14:tracePt t="21454" x="3992563" y="2816225"/>
          <p14:tracePt t="21464" x="4017963" y="2816225"/>
          <p14:tracePt t="21473" x="4030663" y="2816225"/>
          <p14:tracePt t="21484" x="4068763" y="2803525"/>
          <p14:tracePt t="21493" x="4081463" y="2778125"/>
          <p14:tracePt t="21504" x="4092575" y="2765425"/>
          <p14:tracePt t="21514" x="4105275" y="2752725"/>
          <p14:tracePt t="21523" x="4117975" y="2752725"/>
          <p14:tracePt t="21533" x="4117975" y="2728913"/>
          <p14:tracePt t="21563" x="4117975" y="2716213"/>
          <p14:tracePt t="21613" x="4117975" y="2703513"/>
          <p14:tracePt t="21622" x="4117975" y="2678113"/>
          <p14:tracePt t="21663" x="4117975" y="2665413"/>
          <p14:tracePt t="21673" x="4130675" y="2665413"/>
          <p14:tracePt t="21683" x="4130675" y="2652713"/>
          <p14:tracePt t="21693" x="4143375" y="2640013"/>
          <p14:tracePt t="21706" x="4156075" y="2640013"/>
          <p14:tracePt t="21713" x="4156075" y="2616200"/>
          <p14:tracePt t="21722" x="4156075" y="2603500"/>
          <p14:tracePt t="21732" x="4168775" y="2603500"/>
          <p14:tracePt t="21741" x="4181475" y="2590800"/>
          <p14:tracePt t="21752" x="4181475" y="2578100"/>
          <p14:tracePt t="21761" x="4192588" y="2578100"/>
          <p14:tracePt t="21771" x="4192588" y="2565400"/>
          <p14:tracePt t="21811" x="4192588" y="2552700"/>
          <p14:tracePt t="21842" x="4192588" y="2540000"/>
          <p14:tracePt t="22526" x="4205288" y="2540000"/>
          <p14:tracePt t="22545" x="4217988" y="2540000"/>
          <p14:tracePt t="22555" x="4230688" y="2527300"/>
          <p14:tracePt t="22574" x="4243388" y="2516188"/>
          <p14:tracePt t="22585" x="4268788" y="2516188"/>
          <p14:tracePt t="22596" x="4294188" y="2490788"/>
          <p14:tracePt t="22608" x="4305300" y="2490788"/>
          <p14:tracePt t="22616" x="4330700" y="2478088"/>
          <p14:tracePt t="22625" x="4418013" y="2427288"/>
          <p14:tracePt t="22635" x="4530725" y="2378075"/>
          <p14:tracePt t="22646" x="4668838" y="2314575"/>
          <p14:tracePt t="22655" x="4794250" y="2227263"/>
          <p14:tracePt t="22663" x="4932363" y="2165350"/>
          <p14:tracePt t="22675" x="5081588" y="2089150"/>
          <p14:tracePt t="22685" x="5245100" y="2027238"/>
          <p14:tracePt t="22694" x="5432425" y="1952625"/>
          <p14:tracePt t="22704" x="5632450" y="1901825"/>
          <p14:tracePt t="22714" x="5808663" y="1865313"/>
          <p14:tracePt t="22723" x="5957888" y="1814513"/>
          <p14:tracePt t="22735" x="6108700" y="1789113"/>
          <p14:tracePt t="22743" x="6246813" y="1765300"/>
          <p14:tracePt t="22753" x="6359525" y="1752600"/>
          <p14:tracePt t="22763" x="6472238" y="1727200"/>
          <p14:tracePt t="22774" x="6508750" y="1727200"/>
          <p14:tracePt t="22782" x="6584950" y="1714500"/>
          <p14:tracePt t="22793" x="6646863" y="1701800"/>
          <p14:tracePt t="22803" x="6759575" y="1689100"/>
          <p14:tracePt t="22814" x="6834188" y="1676400"/>
          <p14:tracePt t="22824" x="6897688" y="1663700"/>
          <p14:tracePt t="22835" x="6934200" y="1652588"/>
          <p14:tracePt t="22844" x="6972300" y="1639888"/>
          <p14:tracePt t="22854" x="6972300" y="1627188"/>
          <p14:tracePt t="22866" x="6997700" y="1627188"/>
          <p14:tracePt t="22872" x="7010400" y="1614488"/>
          <p14:tracePt t="22922" x="7010400" y="1601788"/>
          <p14:tracePt t="22942" x="7010400" y="1589088"/>
          <p14:tracePt t="22963" x="7010400" y="1576388"/>
          <p14:tracePt t="23002" x="7010400" y="1563688"/>
          <p14:tracePt t="23021" x="6985000" y="1563688"/>
          <p14:tracePt t="23033" x="6946900" y="1563688"/>
          <p14:tracePt t="23040" x="6897688" y="1563688"/>
          <p14:tracePt t="23050" x="6808788" y="1563688"/>
          <p14:tracePt t="23061" x="6721475" y="1563688"/>
          <p14:tracePt t="23069" x="6634163" y="1563688"/>
          <p14:tracePt t="23080" x="6572250" y="1563688"/>
          <p14:tracePt t="23091" x="6521450" y="1563688"/>
          <p14:tracePt t="23101" x="6421438" y="1563688"/>
          <p14:tracePt t="23110" x="6346825" y="1563688"/>
          <p14:tracePt t="23120" x="6296025" y="1563688"/>
          <p14:tracePt t="23131" x="6170613" y="1563688"/>
          <p14:tracePt t="23140" x="6108700" y="1563688"/>
          <p14:tracePt t="23151" x="6021388" y="1563688"/>
          <p14:tracePt t="23162" x="5932488" y="1576388"/>
          <p14:tracePt t="23173" x="5895975" y="1576388"/>
          <p14:tracePt t="23180" x="5870575" y="1589088"/>
          <p14:tracePt t="23190" x="5808663" y="1601788"/>
          <p14:tracePt t="23199" x="5745163" y="1627188"/>
          <p14:tracePt t="23210" x="5695950" y="1639888"/>
          <p14:tracePt t="23220" x="5657850" y="1652588"/>
          <p14:tracePt t="23229" x="5645150" y="1663700"/>
          <p14:tracePt t="23239" x="5619750" y="1689100"/>
          <p14:tracePt t="23249" x="5607050" y="1689100"/>
          <p14:tracePt t="23259" x="5583238" y="1714500"/>
          <p14:tracePt t="23269" x="5545138" y="1765300"/>
          <p14:tracePt t="23279" x="5495925" y="1839913"/>
          <p14:tracePt t="23288" x="5432425" y="1965325"/>
          <p14:tracePt t="23299" x="5332413" y="2078038"/>
          <p14:tracePt t="23309" x="5245100" y="2201863"/>
          <p14:tracePt t="23318" x="5106988" y="2303463"/>
          <p14:tracePt t="23329" x="5006975" y="2390775"/>
          <p14:tracePt t="23338" x="4906963" y="2452688"/>
          <p14:tracePt t="23350" x="4794250" y="2503488"/>
          <p14:tracePt t="23362" x="4706938" y="2527300"/>
          <p14:tracePt t="23370" x="4606925" y="2552700"/>
          <p14:tracePt t="23379" x="4543425" y="2552700"/>
          <p14:tracePt t="23388" x="4506913" y="2565400"/>
          <p14:tracePt t="23398" x="4456113" y="2565400"/>
          <p14:tracePt t="23408" x="4430713" y="2565400"/>
          <p14:tracePt t="23418" x="4406900" y="2565400"/>
          <p14:tracePt t="23428" x="4368800" y="2565400"/>
          <p14:tracePt t="23438" x="4343400" y="2552700"/>
          <p14:tracePt t="23448" x="4343400" y="2540000"/>
          <p14:tracePt t="23459" x="4343400" y="2516188"/>
          <p14:tracePt t="23467" x="4330700" y="2516188"/>
          <p14:tracePt t="23479" x="4318000" y="2516188"/>
          <p14:tracePt t="23489" x="4305300" y="2516188"/>
          <p14:tracePt t="23497" x="4305300" y="2503488"/>
          <p14:tracePt t="23526" x="4305300" y="2490788"/>
          <p14:tracePt t="23598" x="4305300" y="2503488"/>
          <p14:tracePt t="23608" x="4305300" y="2516188"/>
          <p14:tracePt t="23616" x="4305300" y="2527300"/>
          <p14:tracePt t="23626" x="4318000" y="2552700"/>
          <p14:tracePt t="23636" x="4330700" y="2578100"/>
          <p14:tracePt t="23646" x="4343400" y="2578100"/>
          <p14:tracePt t="23656" x="4356100" y="2590800"/>
          <p14:tracePt t="23666" x="4356100" y="2627313"/>
          <p14:tracePt t="23677" x="4356100" y="2640013"/>
          <p14:tracePt t="23688" x="4368800" y="2665413"/>
          <p14:tracePt t="23697" x="4368800" y="2678113"/>
          <p14:tracePt t="23706" x="4368800" y="2690813"/>
          <p14:tracePt t="23716" x="4381500" y="2690813"/>
          <p14:tracePt t="23726" x="4381500" y="2703513"/>
          <p14:tracePt t="23735" x="4381500" y="2728913"/>
          <p14:tracePt t="23785" x="4394200" y="2740025"/>
          <p14:tracePt t="23817" x="4394200" y="2752725"/>
          <p14:tracePt t="24202" x="4406900" y="2752725"/>
          <p14:tracePt t="24213" x="4430713" y="2752725"/>
          <p14:tracePt t="24223" x="4481513" y="2752725"/>
          <p14:tracePt t="24232" x="4518025" y="2752725"/>
          <p14:tracePt t="24243" x="4606925" y="2752725"/>
          <p14:tracePt t="24251" x="4668838" y="2752725"/>
          <p14:tracePt t="24262" x="4756150" y="2752725"/>
          <p14:tracePt t="24271" x="4819650" y="2752725"/>
          <p14:tracePt t="24281" x="4906963" y="2752725"/>
          <p14:tracePt t="24292" x="4994275" y="2752725"/>
          <p14:tracePt t="24301" x="5132388" y="2752725"/>
          <p14:tracePt t="24312" x="5232400" y="2752725"/>
          <p14:tracePt t="24320" x="5357813" y="2752725"/>
          <p14:tracePt t="24331" x="5445125" y="2752725"/>
          <p14:tracePt t="24341" x="5532438" y="2752725"/>
          <p14:tracePt t="24350" x="5607050" y="2752725"/>
          <p14:tracePt t="24360" x="5670550" y="2752725"/>
          <p14:tracePt t="24371" x="5732463" y="2752725"/>
          <p14:tracePt t="24380" x="5757863" y="2752725"/>
          <p14:tracePt t="24390" x="5783263" y="2752725"/>
          <p14:tracePt t="24401" x="5821363" y="2752725"/>
          <p14:tracePt t="24410" x="5857875" y="2752725"/>
          <p14:tracePt t="24431" x="5883275" y="2740025"/>
          <p14:tracePt t="24440" x="5921375" y="2728913"/>
          <p14:tracePt t="24451" x="5945188" y="2716213"/>
          <p14:tracePt t="24460" x="5970588" y="2703513"/>
          <p14:tracePt t="24469" x="6021388" y="2678113"/>
          <p14:tracePt t="24479" x="6083300" y="2640013"/>
          <p14:tracePt t="24491" x="6108700" y="2627313"/>
          <p14:tracePt t="24499" x="6134100" y="2627313"/>
          <p14:tracePt t="24509" x="6170613" y="2616200"/>
          <p14:tracePt t="24519" x="6196013" y="2590800"/>
          <p14:tracePt t="24528" x="6208713" y="2578100"/>
          <p14:tracePt t="24539" x="6208713" y="2565400"/>
          <p14:tracePt t="24558" x="6208713" y="2552700"/>
          <p14:tracePt t="24569" x="6208713" y="2540000"/>
          <p14:tracePt t="24579" x="6208713" y="2527300"/>
          <p14:tracePt t="24588" x="6208713" y="2516188"/>
          <p14:tracePt t="24598" x="6208713" y="2490788"/>
          <p14:tracePt t="24608" x="6208713" y="2465388"/>
          <p14:tracePt t="24618" x="6221413" y="2439988"/>
          <p14:tracePt t="24628" x="6234113" y="2414588"/>
          <p14:tracePt t="24638" x="6246813" y="2378075"/>
          <p14:tracePt t="24647" x="6259513" y="2352675"/>
          <p14:tracePt t="24659" x="6270625" y="2352675"/>
          <p14:tracePt t="24670" x="6283325" y="2327275"/>
          <p14:tracePt t="24678" x="6283325" y="2314575"/>
          <p14:tracePt t="24690" x="6283325" y="2303463"/>
          <p14:tracePt t="24699" x="6283325" y="2290763"/>
          <p14:tracePt t="24707" x="6283325" y="2278063"/>
          <p14:tracePt t="24747" x="6283325" y="2265363"/>
          <p14:tracePt t="24766" x="6283325" y="2252663"/>
          <p14:tracePt t="24846" x="6259513" y="2252663"/>
          <p14:tracePt t="24866" x="6234113" y="2252663"/>
          <p14:tracePt t="24876" x="6208713" y="2252663"/>
          <p14:tracePt t="24896" x="6183313" y="2252663"/>
          <p14:tracePt t="24906" x="6170613" y="2252663"/>
          <p14:tracePt t="24936" x="6157913" y="2265363"/>
          <p14:tracePt t="24945" x="6146800" y="2278063"/>
          <p14:tracePt t="24955" x="6134100" y="2303463"/>
          <p14:tracePt t="24965" x="6134100" y="2327275"/>
          <p14:tracePt t="24985" x="6134100" y="2352675"/>
          <p14:tracePt t="24995" x="6134100" y="2378075"/>
          <p14:tracePt t="25005" x="6134100" y="2390775"/>
          <p14:tracePt t="25015" x="6134100" y="2403475"/>
          <p14:tracePt t="25025" x="6121400" y="2414588"/>
          <p14:tracePt t="25034" x="6121400" y="2439988"/>
          <p14:tracePt t="25045" x="6121400" y="2452688"/>
          <p14:tracePt t="25055" x="6121400" y="2465388"/>
          <p14:tracePt t="25075" x="6121400" y="2478088"/>
          <p14:tracePt t="25084" x="6121400" y="2490788"/>
          <p14:tracePt t="25104" x="6121400" y="2503488"/>
          <p14:tracePt t="25115" x="6121400" y="2516188"/>
          <p14:tracePt t="25123" x="6121400" y="2527300"/>
          <p14:tracePt t="25145" x="6121400" y="2540000"/>
          <p14:tracePt t="25153" x="6121400" y="2552700"/>
          <p14:tracePt t="25165" x="6121400" y="2565400"/>
          <p14:tracePt t="25184" x="6121400" y="2578100"/>
          <p14:tracePt t="25194" x="6121400" y="2603500"/>
          <p14:tracePt t="25204" x="6134100" y="2603500"/>
          <p14:tracePt t="25214" x="6146800" y="2616200"/>
          <p14:tracePt t="25225" x="6146800" y="2627313"/>
          <p14:tracePt t="25234" x="6146800" y="2640013"/>
          <p14:tracePt t="25243" x="6157913" y="2640013"/>
          <p14:tracePt t="25253" x="6170613" y="2652713"/>
          <p14:tracePt t="25272" x="6183313" y="2665413"/>
          <p14:tracePt t="25293" x="6196013" y="2678113"/>
          <p14:tracePt t="25302" x="6208713" y="2690813"/>
          <p14:tracePt t="25312" x="6221413" y="2690813"/>
          <p14:tracePt t="25322" x="6246813" y="2703513"/>
          <p14:tracePt t="25332" x="6246813" y="2716213"/>
          <p14:tracePt t="25344" x="6259513" y="2716213"/>
          <p14:tracePt t="25354" x="6270625" y="2716213"/>
          <p14:tracePt t="25372" x="6296025" y="2728913"/>
          <p14:tracePt t="25382" x="6308725" y="2728913"/>
          <p14:tracePt t="25391" x="6321425" y="2728913"/>
          <p14:tracePt t="25432" x="6334125" y="2728913"/>
          <p14:tracePt t="25441" x="6346825" y="2728913"/>
          <p14:tracePt t="25463" x="6359525" y="2728913"/>
          <p14:tracePt t="25473" x="6370638" y="2728913"/>
          <p14:tracePt t="25482" x="6383338" y="2728913"/>
          <p14:tracePt t="25502" x="6396038" y="2728913"/>
          <p14:tracePt t="25510" x="6396038" y="2716213"/>
          <p14:tracePt t="25521" x="6408738" y="2703513"/>
          <p14:tracePt t="25531" x="6421438" y="2690813"/>
          <p14:tracePt t="25540" x="6421438" y="2665413"/>
          <p14:tracePt t="25551" x="6434138" y="2640013"/>
          <p14:tracePt t="25574" x="6446838" y="2616200"/>
          <p14:tracePt t="25581" x="6446838" y="2590800"/>
          <p14:tracePt t="25592" x="6446838" y="2578100"/>
          <p14:tracePt t="25599" x="6446838" y="2565400"/>
          <p14:tracePt t="25610" x="6446838" y="2552700"/>
          <p14:tracePt t="25629" x="6446838" y="2540000"/>
          <p14:tracePt t="25640" x="6446838" y="2527300"/>
          <p14:tracePt t="25660" x="6446838" y="2516188"/>
          <p14:tracePt t="25709" x="6446838" y="2503488"/>
          <p14:tracePt t="26437" x="6321425" y="2516188"/>
          <p14:tracePt t="26444" x="5970588" y="2627313"/>
          <p14:tracePt t="26453" x="5407025" y="2828925"/>
          <p14:tracePt t="26462" x="4656138" y="3078163"/>
          <p14:tracePt t="26474" x="3956050" y="3316288"/>
          <p14:tracePt t="26483" x="3429000" y="3479800"/>
          <p14:tracePt t="26492" x="3128963" y="3554413"/>
          <p14:tracePt t="26503" x="2916238" y="3603625"/>
          <p14:tracePt t="26513" x="2767013" y="3616325"/>
          <p14:tracePt t="26522" x="2678113" y="3629025"/>
          <p14:tracePt t="26534" x="2628900" y="3641725"/>
          <p14:tracePt t="26543" x="2603500" y="3641725"/>
          <p14:tracePt t="26553" x="2590800" y="3641725"/>
          <p14:tracePt t="26563" x="2565400" y="3641725"/>
          <p14:tracePt t="26582" x="2554288" y="3641725"/>
          <p14:tracePt t="26646" x="2541588" y="3641725"/>
          <p14:tracePt t="26653" x="2528888" y="3641725"/>
          <p14:tracePt t="26701" x="2516188" y="3641725"/>
          <p14:tracePt t="26890" x="2554288" y="3641725"/>
          <p14:tracePt t="26900" x="2654300" y="3641725"/>
          <p14:tracePt t="26909" x="2778125" y="3641725"/>
          <p14:tracePt t="26919" x="2890838" y="3641725"/>
          <p14:tracePt t="26929" x="2979738" y="3641725"/>
          <p14:tracePt t="26939" x="3067050" y="3641725"/>
          <p14:tracePt t="26949" x="3128963" y="3641725"/>
          <p14:tracePt t="26959" x="3192463" y="3641725"/>
          <p14:tracePt t="26968" x="3241675" y="3641725"/>
          <p14:tracePt t="26981" x="3279775" y="3629025"/>
          <p14:tracePt t="26990" x="3317875" y="3629025"/>
          <p14:tracePt t="27000" x="3354388" y="3616325"/>
          <p14:tracePt t="27010" x="3367088" y="3603625"/>
          <p14:tracePt t="27018" x="3405188" y="3603625"/>
          <p14:tracePt t="27028" x="3441700" y="3603625"/>
          <p14:tracePt t="27039" x="3517900" y="3590925"/>
          <p14:tracePt t="27051" x="3630613" y="3567113"/>
          <p14:tracePt t="27061" x="3743325" y="3567113"/>
          <p14:tracePt t="27069" x="3892550" y="3541713"/>
          <p14:tracePt t="27080" x="4005263" y="3529013"/>
          <p14:tracePt t="27087" x="4092575" y="3490913"/>
          <p14:tracePt t="27098" x="4143375" y="3467100"/>
          <p14:tracePt t="27108" x="4217988" y="3441700"/>
          <p14:tracePt t="27117" x="4305300" y="3416300"/>
          <p14:tracePt t="27128" x="4381500" y="3390900"/>
          <p14:tracePt t="27138" x="4518025" y="3328988"/>
          <p14:tracePt t="27148" x="4694238" y="3278188"/>
          <p14:tracePt t="27156" x="4843463" y="3216275"/>
          <p14:tracePt t="27169" x="5006975" y="3141663"/>
          <p14:tracePt t="27177" x="5157788" y="3078163"/>
          <p14:tracePt t="27188" x="5257800" y="3028950"/>
          <p14:tracePt t="27199" x="5332413" y="2978150"/>
          <p14:tracePt t="27206" x="5383213" y="2952750"/>
          <p14:tracePt t="27217" x="5432425" y="2916238"/>
          <p14:tracePt t="27228" x="5470525" y="2890838"/>
          <p14:tracePt t="27236" x="5495925" y="2865438"/>
          <p14:tracePt t="27247" x="5532438" y="2840038"/>
          <p14:tracePt t="27257" x="5570538" y="2828925"/>
          <p14:tracePt t="27266" x="5583238" y="2803525"/>
          <p14:tracePt t="27278" x="5607050" y="2790825"/>
          <p14:tracePt t="27286" x="5645150" y="2765425"/>
          <p14:tracePt t="27296" x="5695950" y="2752725"/>
          <p14:tracePt t="27306" x="5745163" y="2740025"/>
          <p14:tracePt t="27318" x="5783263" y="2728913"/>
          <p14:tracePt t="27327" x="5821363" y="2716213"/>
          <p14:tracePt t="27337" x="5845175" y="2703513"/>
          <p14:tracePt t="27347" x="5857875" y="2703513"/>
          <p14:tracePt t="27355" x="5883275" y="2690813"/>
          <p14:tracePt t="27366" x="5895975" y="2690813"/>
          <p14:tracePt t="27377" x="5908675" y="2678113"/>
          <p14:tracePt t="27385" x="5932488" y="2678113"/>
          <p14:tracePt t="27396" x="5945188" y="2678113"/>
          <p14:tracePt t="27405" x="5957888" y="2678113"/>
          <p14:tracePt t="27414" x="5983288" y="2678113"/>
          <p14:tracePt t="27425" x="5995988" y="2678113"/>
          <p14:tracePt t="27436" x="6008688" y="2678113"/>
          <p14:tracePt t="27444" x="6034088" y="2678113"/>
          <p14:tracePt t="27468" x="6045200" y="2678113"/>
          <p14:tracePt t="27480" x="6057900" y="2678113"/>
          <p14:tracePt t="27504" x="6070600" y="2690813"/>
          <p14:tracePt t="27724" x="6083300" y="2690813"/>
          <p14:tracePt t="27733" x="6108700" y="2690813"/>
          <p14:tracePt t="27744" x="6134100" y="2690813"/>
          <p14:tracePt t="27754" x="6170613" y="2690813"/>
          <p14:tracePt t="27763" x="6196013" y="2690813"/>
          <p14:tracePt t="27772" x="6234113" y="2690813"/>
          <p14:tracePt t="27782" x="6283325" y="2703513"/>
          <p14:tracePt t="27792" x="6321425" y="2703513"/>
          <p14:tracePt t="27801" x="6334125" y="2703513"/>
          <p14:tracePt t="27812" x="6346825" y="2703513"/>
          <p14:tracePt t="27822" x="6370638" y="2703513"/>
          <p14:tracePt t="27831" x="6383338" y="2703513"/>
          <p14:tracePt t="27854" x="6408738" y="2703513"/>
          <p14:tracePt t="27873" x="6421438" y="2703513"/>
          <p14:tracePt t="27882" x="6434138" y="2703513"/>
          <p14:tracePt t="27902" x="6446838" y="2703513"/>
          <p14:tracePt t="27911" x="6459538" y="2703513"/>
          <p14:tracePt t="28953" x="6459538" y="2690813"/>
          <p14:tracePt t="29479" x="6459538" y="2665413"/>
          <p14:tracePt t="29489" x="6459538" y="2616200"/>
          <p14:tracePt t="29499" x="6459538" y="2552700"/>
          <p14:tracePt t="29511" x="6459538" y="2527300"/>
          <p14:tracePt t="29520" x="6459538" y="2490788"/>
          <p14:tracePt t="29528" x="6459538" y="2452688"/>
          <p14:tracePt t="29539" x="6459538" y="2414588"/>
          <p14:tracePt t="29547" x="6459538" y="2378075"/>
          <p14:tracePt t="29568" x="6459538" y="2352675"/>
          <p14:tracePt t="29578" x="6459538" y="2327275"/>
          <p14:tracePt t="29598" x="6459538" y="2314575"/>
          <p14:tracePt t="29608" x="6459538" y="2303463"/>
          <p14:tracePt t="29638" x="6459538" y="2290763"/>
          <p14:tracePt t="29658" x="6459538" y="2278063"/>
          <p14:tracePt t="29688" x="6459538" y="2265363"/>
          <p14:tracePt t="30301" x="6459538" y="2278063"/>
          <p14:tracePt t="30312" x="6459538" y="2290763"/>
          <p14:tracePt t="30331" x="6459538" y="2303463"/>
          <p14:tracePt t="30342" x="6459538" y="2327275"/>
          <p14:tracePt t="30351" x="6459538" y="2339975"/>
          <p14:tracePt t="30361" x="6446838" y="2365375"/>
          <p14:tracePt t="30372" x="6446838" y="2378075"/>
          <p14:tracePt t="30381" x="6446838" y="2390775"/>
          <p14:tracePt t="30391" x="6446838" y="2403475"/>
          <p14:tracePt t="30402" x="6446838" y="2414588"/>
          <p14:tracePt t="30411" x="6446838" y="2427288"/>
          <p14:tracePt t="30432" x="6446838" y="2439988"/>
          <p14:tracePt t="30442" x="6446838" y="2452688"/>
          <p14:tracePt t="30461" x="6446838" y="2465388"/>
          <p14:tracePt t="30480" x="6446838" y="2478088"/>
          <p14:tracePt t="30510" x="6446838" y="2490788"/>
          <p14:tracePt t="30540" x="6446838" y="2503488"/>
          <p14:tracePt t="30570" x="6446838" y="2516188"/>
          <p14:tracePt t="30580" x="6446838" y="2527300"/>
          <p14:tracePt t="30614" x="6446838" y="2540000"/>
          <p14:tracePt t="30640" x="6446838" y="2552700"/>
          <p14:tracePt t="30700" x="6446838" y="2565400"/>
          <p14:tracePt t="30798" x="6446838" y="2552700"/>
          <p14:tracePt t="30807" x="6446838" y="2503488"/>
          <p14:tracePt t="30818" x="6446838" y="2439988"/>
          <p14:tracePt t="30828" x="6446838" y="2365375"/>
          <p14:tracePt t="30837" x="6446838" y="2314575"/>
          <p14:tracePt t="30849" x="6446838" y="2278063"/>
          <p14:tracePt t="30859" x="6446838" y="2239963"/>
          <p14:tracePt t="30870" x="6446838" y="2214563"/>
          <p14:tracePt t="30877" x="6446838" y="2201863"/>
          <p14:tracePt t="30887" x="6446838" y="2178050"/>
          <p14:tracePt t="30896" x="6446838" y="2165350"/>
          <p14:tracePt t="30907" x="6446838" y="2152650"/>
          <p14:tracePt t="30957" x="6446838" y="2139950"/>
          <p14:tracePt t="31334" x="6446838" y="2165350"/>
          <p14:tracePt t="31343" x="6446838" y="2201863"/>
          <p14:tracePt t="31355" x="6446838" y="2227263"/>
          <p14:tracePt t="31365" x="6446838" y="2278063"/>
          <p14:tracePt t="31373" x="6446838" y="2314575"/>
          <p14:tracePt t="31383" x="6446838" y="2339975"/>
          <p14:tracePt t="31395" x="6446838" y="2365375"/>
          <p14:tracePt t="31402" x="6446838" y="2403475"/>
          <p14:tracePt t="31415" x="6446838" y="2427288"/>
          <p14:tracePt t="31423" x="6446838" y="2439988"/>
          <p14:tracePt t="31433" x="6446838" y="2465388"/>
          <p14:tracePt t="31445" x="6446838" y="2478088"/>
          <p14:tracePt t="31452" x="6446838" y="2490788"/>
          <p14:tracePt t="31462" x="6446838" y="2503488"/>
          <p14:tracePt t="31472" x="6446838" y="2516188"/>
          <p14:tracePt t="31482" x="6446838" y="2527300"/>
          <p14:tracePt t="31502" x="6446838" y="2540000"/>
          <p14:tracePt t="31512" x="6446838" y="2552700"/>
          <p14:tracePt t="31563" x="6446838" y="2565400"/>
          <p14:tracePt t="31631" x="6434138" y="2565400"/>
          <p14:tracePt t="31651" x="6421438" y="2565400"/>
          <p14:tracePt t="31662" x="6408738" y="2565400"/>
          <p14:tracePt t="31690" x="6396038" y="2565400"/>
          <p14:tracePt t="31700" x="6370638" y="2565400"/>
          <p14:tracePt t="31711" x="6308725" y="2565400"/>
          <p14:tracePt t="31721" x="6208713" y="2565400"/>
          <p14:tracePt t="31729" x="6008688" y="2540000"/>
          <p14:tracePt t="31741" x="5845175" y="2540000"/>
          <p14:tracePt t="31750" x="5532438" y="2503488"/>
          <p14:tracePt t="31759" x="5170488" y="2452688"/>
          <p14:tracePt t="31770" x="4781550" y="2390775"/>
          <p14:tracePt t="31782" x="4543425" y="2352675"/>
          <p14:tracePt t="31794" x="4117975" y="2278063"/>
          <p14:tracePt t="31801" x="3843338" y="2252663"/>
          <p14:tracePt t="31810" x="3630613" y="2214563"/>
          <p14:tracePt t="31820" x="3441700" y="2214563"/>
          <p14:tracePt t="31830" x="3267075" y="2201863"/>
          <p14:tracePt t="31841" x="3154363" y="2190750"/>
          <p14:tracePt t="31848" x="3067050" y="2165350"/>
          <p14:tracePt t="31859" x="3003550" y="2165350"/>
          <p14:tracePt t="31870" x="2954338" y="2165350"/>
          <p14:tracePt t="31880" x="2928938" y="2165350"/>
          <p14:tracePt t="31891" x="2903538" y="2165350"/>
          <p14:tracePt t="31919" x="2903538" y="2152650"/>
          <p14:tracePt t="32068" x="2916238" y="2152650"/>
          <p14:tracePt t="32077" x="2954338" y="2165350"/>
          <p14:tracePt t="32086" x="3016250" y="2190750"/>
          <p14:tracePt t="32097" x="3079750" y="2214563"/>
          <p14:tracePt t="32107" x="3192463" y="2265363"/>
          <p14:tracePt t="32117" x="3279775" y="2314575"/>
          <p14:tracePt t="32127" x="3328988" y="2327275"/>
          <p14:tracePt t="32137" x="3405188" y="2378075"/>
          <p14:tracePt t="32150" x="3517900" y="2439988"/>
          <p14:tracePt t="32158" x="3679825" y="2503488"/>
          <p14:tracePt t="32170" x="3867150" y="2603500"/>
          <p14:tracePt t="32176" x="4068763" y="2665413"/>
          <p14:tracePt t="32187" x="4217988" y="2716213"/>
          <p14:tracePt t="32197" x="4381500" y="2752725"/>
          <p14:tracePt t="32206" x="4481513" y="2765425"/>
          <p14:tracePt t="32217" x="4594225" y="2803525"/>
          <p14:tracePt t="32227" x="4694238" y="2816225"/>
          <p14:tracePt t="32236" x="4843463" y="2816225"/>
          <p14:tracePt t="32247" x="4945063" y="2816225"/>
          <p14:tracePt t="32256" x="5032375" y="2816225"/>
          <p14:tracePt t="32266" x="5094288" y="2816225"/>
          <p14:tracePt t="32276" x="5145088" y="2816225"/>
          <p14:tracePt t="32286" x="5181600" y="2816225"/>
          <p14:tracePt t="32295" x="5232400" y="2816225"/>
          <p14:tracePt t="32306" x="5270500" y="2816225"/>
          <p14:tracePt t="32316" x="5294313" y="2816225"/>
          <p14:tracePt t="32325" x="5319713" y="2816225"/>
          <p14:tracePt t="32335" x="5345113" y="2816225"/>
          <p14:tracePt t="32357" x="5357813" y="2816225"/>
          <p14:tracePt t="32367" x="5383213" y="2816225"/>
          <p14:tracePt t="32395" x="5407025" y="2803525"/>
          <p14:tracePt t="32405" x="5432425" y="2790825"/>
          <p14:tracePt t="32414" x="5445125" y="2778125"/>
          <p14:tracePt t="32425" x="5470525" y="2765425"/>
          <p14:tracePt t="32434" x="5507038" y="2752725"/>
          <p14:tracePt t="32443" x="5519738" y="2740025"/>
          <p14:tracePt t="32454" x="5557838" y="2740025"/>
          <p14:tracePt t="32465" x="5607050" y="2728913"/>
          <p14:tracePt t="32474" x="5657850" y="2728913"/>
          <p14:tracePt t="32484" x="5683250" y="2716213"/>
          <p14:tracePt t="32494" x="5719763" y="2703513"/>
          <p14:tracePt t="32504" x="5745163" y="2703513"/>
          <p14:tracePt t="32514" x="5770563" y="2690813"/>
          <p14:tracePt t="32525" x="5808663" y="2678113"/>
          <p14:tracePt t="32534" x="5821363" y="2678113"/>
          <p14:tracePt t="32547" x="5832475" y="2678113"/>
          <p14:tracePt t="32555" x="5857875" y="2678113"/>
          <p14:tracePt t="32565" x="5870575" y="2678113"/>
          <p14:tracePt t="32575" x="5883275" y="2678113"/>
          <p14:tracePt t="32586" x="5908675" y="2678113"/>
          <p14:tracePt t="32613" x="5921375" y="2678113"/>
          <p14:tracePt t="32633" x="5932488" y="2678113"/>
          <p14:tracePt t="32644" x="5945188" y="2678113"/>
          <p14:tracePt t="33774" x="5957888" y="2690813"/>
          <p14:tracePt t="33783" x="5983288" y="2703513"/>
          <p14:tracePt t="33804" x="5995988" y="2728913"/>
          <p14:tracePt t="33813" x="5995988" y="2752725"/>
          <p14:tracePt t="33823" x="6008688" y="2765425"/>
          <p14:tracePt t="33833" x="6008688" y="2816225"/>
          <p14:tracePt t="33843" x="6008688" y="2852738"/>
          <p14:tracePt t="33853" x="5995988" y="2916238"/>
          <p14:tracePt t="33864" x="5945188" y="2978150"/>
          <p14:tracePt t="33879" x="5883275" y="3054350"/>
          <p14:tracePt t="33884" x="5832475" y="3116263"/>
          <p14:tracePt t="33893" x="5770563" y="3165475"/>
          <p14:tracePt t="33903" x="5695950" y="3216275"/>
          <p14:tracePt t="33912" x="5619750" y="3254375"/>
          <p14:tracePt t="33923" x="5532438" y="3290888"/>
          <p14:tracePt t="33932" x="5432425" y="3316288"/>
          <p14:tracePt t="33942" x="5394325" y="3328988"/>
          <p14:tracePt t="33953" x="5345113" y="3341688"/>
          <p14:tracePt t="33974" x="5281613" y="3354388"/>
          <p14:tracePt t="33982" x="5257800" y="3354388"/>
          <p14:tracePt t="34003" x="5245100" y="3354388"/>
          <p14:tracePt t="34735" x="5232400" y="3354388"/>
          <p14:tracePt t="34746" x="5219700" y="3354388"/>
          <p14:tracePt t="34766" x="5207000" y="3354388"/>
          <p14:tracePt t="34776" x="5194300" y="3354388"/>
          <p14:tracePt t="34785" x="5157788" y="3367088"/>
          <p14:tracePt t="34795" x="5106988" y="3378200"/>
          <p14:tracePt t="34806" x="5057775" y="3378200"/>
          <p14:tracePt t="34815" x="4981575" y="3403600"/>
          <p14:tracePt t="34825" x="4843463" y="3429000"/>
          <p14:tracePt t="34836" x="4694238" y="3441700"/>
          <p14:tracePt t="34847" x="4581525" y="3454400"/>
          <p14:tracePt t="34856" x="4481513" y="3454400"/>
          <p14:tracePt t="34866" x="4394200" y="3454400"/>
          <p14:tracePt t="34876" x="4318000" y="3454400"/>
          <p14:tracePt t="34885" x="4281488" y="3454400"/>
          <p14:tracePt t="34894" x="4230688" y="3454400"/>
          <p14:tracePt t="34904" x="4205288" y="3454400"/>
          <p14:tracePt t="34915" x="4168775" y="3454400"/>
          <p14:tracePt t="34924" x="4156075" y="3454400"/>
          <p14:tracePt t="34934" x="4143375" y="3454400"/>
          <p14:tracePt t="34943" x="4117975" y="3454400"/>
          <p14:tracePt t="34953" x="4105275" y="3454400"/>
          <p14:tracePt t="34964" x="4092575" y="3454400"/>
          <p14:tracePt t="34980" x="4068763" y="3454400"/>
          <p14:tracePt t="34994" x="4043363" y="3454400"/>
          <p14:tracePt t="35003" x="4030663" y="3454400"/>
          <p14:tracePt t="35013" x="4017963" y="3454400"/>
          <p14:tracePt t="35023" x="3992563" y="3454400"/>
          <p14:tracePt t="35034" x="3979863" y="3454400"/>
          <p14:tracePt t="35045" x="3968750" y="3454400"/>
          <p14:tracePt t="35056" x="3943350" y="3454400"/>
          <p14:tracePt t="35064" x="3930650" y="3454400"/>
          <p14:tracePt t="35075" x="3917950" y="3454400"/>
          <p14:tracePt t="35088" x="3892550" y="3454400"/>
          <p14:tracePt t="35104" x="3879850" y="3454400"/>
          <p14:tracePt t="35112" x="3867150" y="3454400"/>
          <p14:tracePt t="35143" x="3856038" y="3454400"/>
          <p14:tracePt t="35163" x="3843338" y="3454400"/>
          <p14:tracePt t="35172" x="3830638" y="3454400"/>
          <p14:tracePt t="35207" x="3817938" y="3454400"/>
          <p14:tracePt t="35222" x="3805238" y="3454400"/>
          <p14:tracePt t="35233" x="3792538" y="3454400"/>
          <p14:tracePt t="35262" x="3779838" y="3454400"/>
          <p14:tracePt t="35282" x="3767138" y="3454400"/>
          <p14:tracePt t="35381" x="3779838" y="3454400"/>
          <p14:tracePt t="35389" x="3779838" y="3467100"/>
          <p14:tracePt t="35401" x="3805238" y="3467100"/>
          <p14:tracePt t="35411" x="3830638" y="3479800"/>
          <p14:tracePt t="35429" x="3879850" y="3490913"/>
          <p14:tracePt t="35440" x="3917950" y="3503613"/>
          <p14:tracePt t="35449" x="3930650" y="3503613"/>
          <p14:tracePt t="35460" x="3956050" y="3503613"/>
          <p14:tracePt t="35470" x="3979863" y="3503613"/>
          <p14:tracePt t="35490" x="4017963" y="3503613"/>
          <p14:tracePt t="35499" x="4056063" y="3516313"/>
          <p14:tracePt t="35509" x="4068763" y="3516313"/>
          <p14:tracePt t="35520" x="4092575" y="3529013"/>
          <p14:tracePt t="35530" x="4130675" y="3529013"/>
          <p14:tracePt t="35539" x="4143375" y="3529013"/>
          <p14:tracePt t="35549" x="4181475" y="3541713"/>
          <p14:tracePt t="35559" x="4217988" y="3541713"/>
          <p14:tracePt t="35568" x="4281488" y="3554413"/>
          <p14:tracePt t="35583" x="4305300" y="3554413"/>
          <p14:tracePt t="35590" x="4343400" y="3554413"/>
          <p14:tracePt t="35599" x="4368800" y="3554413"/>
          <p14:tracePt t="35610" x="4394200" y="3554413"/>
          <p14:tracePt t="35619" x="4430713" y="3554413"/>
          <p14:tracePt t="35628" x="4456113" y="3554413"/>
          <p14:tracePt t="35639" x="4481513" y="3554413"/>
          <p14:tracePt t="35649" x="4518025" y="3554413"/>
          <p14:tracePt t="35657" x="4530725" y="3554413"/>
          <p14:tracePt t="35668" x="4568825" y="3554413"/>
          <p14:tracePt t="35680" x="4606925" y="3554413"/>
          <p14:tracePt t="35688" x="4619625" y="3554413"/>
          <p14:tracePt t="35698" x="4630738" y="3554413"/>
          <p14:tracePt t="35708" x="4656138" y="3554413"/>
          <p14:tracePt t="35719" x="4668838" y="3554413"/>
          <p14:tracePt t="35729" x="4681538" y="3554413"/>
          <p14:tracePt t="35739" x="4706938" y="3554413"/>
          <p14:tracePt t="35748" x="4719638" y="3554413"/>
          <p14:tracePt t="35758" x="4732338" y="3554413"/>
          <p14:tracePt t="35768" x="4743450" y="3554413"/>
          <p14:tracePt t="35787" x="4756150" y="3554413"/>
          <p14:tracePt t="35817" x="4768850" y="3554413"/>
          <p14:tracePt t="35827" x="4781550" y="3541713"/>
          <p14:tracePt t="35846" x="4794250" y="3529013"/>
          <p14:tracePt t="35868" x="4806950" y="3529013"/>
          <p14:tracePt t="35896" x="4819650" y="3516313"/>
          <p14:tracePt t="35927" x="4832350" y="3516313"/>
          <p14:tracePt t="35936" x="4843463" y="3503613"/>
          <p14:tracePt t="35946" x="4856163" y="3503613"/>
          <p14:tracePt t="35956" x="4856163" y="3490913"/>
          <p14:tracePt t="35975" x="4868863" y="3479800"/>
          <p14:tracePt t="35986" x="4881563" y="3467100"/>
          <p14:tracePt t="35996" x="4894263" y="3467100"/>
          <p14:tracePt t="36006" x="4894263" y="3454400"/>
          <p14:tracePt t="36015" x="4906963" y="3454400"/>
          <p14:tracePt t="36025" x="4906963" y="3441700"/>
          <p14:tracePt t="36036" x="4919663" y="3441700"/>
          <p14:tracePt t="36045" x="4932363" y="3441700"/>
          <p14:tracePt t="36065" x="4932363" y="3429000"/>
          <p14:tracePt t="36246" x="4932363" y="3416300"/>
          <p14:tracePt t="36423" x="4945063" y="3416300"/>
          <p14:tracePt t="36434" x="4956175" y="3416300"/>
          <p14:tracePt t="36462" x="4968875" y="3416300"/>
          <p14:tracePt t="36482" x="4981575" y="3416300"/>
          <p14:tracePt t="36512" x="4994275" y="3416300"/>
          <p14:tracePt t="36541" x="5006975" y="3416300"/>
          <p14:tracePt t="36562" x="5032375" y="3416300"/>
          <p14:tracePt t="36572" x="5057775" y="3429000"/>
          <p14:tracePt t="36581" x="5081588" y="3429000"/>
          <p14:tracePt t="36591" x="5119688" y="3441700"/>
          <p14:tracePt t="36601" x="5145088" y="3454400"/>
          <p14:tracePt t="36620" x="5170488" y="3454400"/>
          <p14:tracePt t="36630" x="5194300" y="3454400"/>
          <p14:tracePt t="36650" x="5207000" y="3454400"/>
          <p14:tracePt t="36661" x="5219700" y="3454400"/>
          <p14:tracePt t="36681" x="5232400" y="3454400"/>
          <p14:tracePt t="36710" x="5245100" y="3454400"/>
          <p14:tracePt t="36729" x="5257800" y="3454400"/>
          <p14:tracePt t="36760" x="5270500" y="3454400"/>
          <p14:tracePt t="36800" x="5281613" y="3454400"/>
          <p14:tracePt t="36818" x="5294313" y="3454400"/>
          <p14:tracePt t="36840" x="5307013" y="3454400"/>
          <p14:tracePt t="36859" x="5319713" y="3454400"/>
          <p14:tracePt t="36868" x="5332413" y="3454400"/>
          <p14:tracePt t="36878" x="5332413" y="3441700"/>
          <p14:tracePt t="36898" x="5345113" y="3441700"/>
          <p14:tracePt t="36907" x="5357813" y="3441700"/>
          <p14:tracePt t="36918" x="5357813" y="3429000"/>
          <p14:tracePt t="36937" x="5370513" y="3416300"/>
          <p14:tracePt t="36961" x="5383213" y="3403600"/>
          <p14:tracePt t="36967" x="5394325" y="3403600"/>
          <p14:tracePt t="36977" x="5419725" y="3403600"/>
          <p14:tracePt t="36988" x="5432425" y="3390900"/>
          <p14:tracePt t="36997" x="5445125" y="3390900"/>
          <p14:tracePt t="37007" x="5457825" y="3378200"/>
          <p14:tracePt t="37017" x="5470525" y="3378200"/>
          <p14:tracePt t="37029" x="5483225" y="3367088"/>
          <p14:tracePt t="37056" x="5495925" y="3367088"/>
          <p14:tracePt t="37067" x="5507038" y="3367088"/>
          <p14:tracePt t="37085" x="5519738" y="3367088"/>
          <p14:tracePt t="37156" x="5532438" y="3367088"/>
          <p14:tracePt t="37265" x="5545138" y="3367088"/>
          <p14:tracePt t="37294" x="5557838" y="3367088"/>
          <p14:tracePt t="39377" x="5557838" y="3390900"/>
          <p14:tracePt t="39388" x="5532438" y="3429000"/>
          <p14:tracePt t="39398" x="5470525" y="3479800"/>
          <p14:tracePt t="39407" x="5383213" y="3541713"/>
          <p14:tracePt t="39420" x="5257800" y="3590925"/>
          <p14:tracePt t="39430" x="5132388" y="3654425"/>
          <p14:tracePt t="39438" x="5006975" y="3716338"/>
          <p14:tracePt t="39448" x="4894263" y="3792538"/>
          <p14:tracePt t="39457" x="4819650" y="3816350"/>
          <p14:tracePt t="39466" x="4756150" y="3829050"/>
          <p14:tracePt t="39477" x="4694238" y="3854450"/>
          <p14:tracePt t="39487" x="4656138" y="3854450"/>
          <p14:tracePt t="39496" x="4606925" y="3854450"/>
          <p14:tracePt t="39507" x="4556125" y="3854450"/>
          <p14:tracePt t="39517" x="4530725" y="3854450"/>
          <p14:tracePt t="39526" x="4506913" y="3854450"/>
          <p14:tracePt t="39537" x="4468813" y="3854450"/>
          <p14:tracePt t="39546" x="4456113" y="3854450"/>
          <p14:tracePt t="39556" x="4443413" y="3854450"/>
          <p14:tracePt t="39567" x="4430713" y="3854450"/>
          <p14:tracePt t="39596" x="4418013" y="3854450"/>
          <p14:tracePt t="39606" x="4406900" y="3854450"/>
          <p14:tracePt t="39645" x="4394200" y="3854450"/>
          <p14:tracePt t="39666" x="4381500" y="3854450"/>
          <p14:tracePt t="39675" x="4368800" y="3854450"/>
          <p14:tracePt t="39865" x="4368800" y="3867150"/>
          <p14:tracePt t="39895" x="4368800" y="3879850"/>
          <p14:tracePt t="39942" x="4368800" y="3892550"/>
          <p14:tracePt t="39965" x="4368800" y="3905250"/>
          <p14:tracePt t="40063" x="4394200" y="3916363"/>
          <p14:tracePt t="40073" x="4406900" y="3916363"/>
          <p14:tracePt t="40085" x="4430713" y="3916363"/>
          <p14:tracePt t="40093" x="4443413" y="3916363"/>
          <p14:tracePt t="40102" x="4456113" y="3929063"/>
          <p14:tracePt t="40112" x="4468813" y="3929063"/>
          <p14:tracePt t="40122" x="4494213" y="3929063"/>
          <p14:tracePt t="40132" x="4506913" y="3929063"/>
          <p14:tracePt t="40141" x="4518025" y="3929063"/>
          <p14:tracePt t="40152" x="4543425" y="3929063"/>
          <p14:tracePt t="40165" x="4556125" y="3929063"/>
          <p14:tracePt t="40177" x="4568825" y="3929063"/>
          <p14:tracePt t="40182" x="4594225" y="3929063"/>
          <p14:tracePt t="40191" x="4606925" y="3929063"/>
          <p14:tracePt t="40201" x="4619625" y="3929063"/>
          <p14:tracePt t="40211" x="4630738" y="3929063"/>
          <p14:tracePt t="40223" x="4643438" y="3929063"/>
          <p14:tracePt t="40231" x="4656138" y="3929063"/>
          <p14:tracePt t="40240" x="4668838" y="3929063"/>
          <p14:tracePt t="40262" x="4681538" y="3929063"/>
          <p14:tracePt t="40272" x="4694238" y="3929063"/>
          <p14:tracePt t="40292" x="4706938" y="3929063"/>
          <p14:tracePt t="40320" x="4719638" y="3929063"/>
          <p14:tracePt t="40330" x="4732338" y="3929063"/>
          <p14:tracePt t="40351" x="4743450" y="3929063"/>
          <p14:tracePt t="40756" x="4768850" y="3929063"/>
          <p14:tracePt t="40767" x="4781550" y="3929063"/>
          <p14:tracePt t="40776" x="4806950" y="3941763"/>
          <p14:tracePt t="40789" x="4832350" y="3967163"/>
          <p14:tracePt t="40797" x="4843463" y="3967163"/>
          <p14:tracePt t="40808" x="4868863" y="3979863"/>
          <p14:tracePt t="40817" x="4894263" y="3979863"/>
          <p14:tracePt t="40828" x="4919663" y="3992563"/>
          <p14:tracePt t="40838" x="4994275" y="4005263"/>
          <p14:tracePt t="40847" x="5057775" y="4017963"/>
          <p14:tracePt t="40856" x="5106988" y="4017963"/>
          <p14:tracePt t="40866" x="5157788" y="4029075"/>
          <p14:tracePt t="40875" x="5219700" y="4029075"/>
          <p14:tracePt t="40886" x="5257800" y="4041775"/>
          <p14:tracePt t="40895" x="5294313" y="4041775"/>
          <p14:tracePt t="40905" x="5332413" y="4041775"/>
          <p14:tracePt t="40915" x="5345113" y="4041775"/>
          <p14:tracePt t="40925" x="5383213" y="4041775"/>
          <p14:tracePt t="40936" x="5419725" y="4041775"/>
          <p14:tracePt t="40948" x="5432425" y="4054475"/>
          <p14:tracePt t="40957" x="5457825" y="4054475"/>
          <p14:tracePt t="40976" x="5483225" y="4054475"/>
          <p14:tracePt t="40985" x="5495925" y="4067175"/>
          <p14:tracePt t="40995" x="5519738" y="4067175"/>
          <p14:tracePt t="41005" x="5532438" y="4067175"/>
          <p14:tracePt t="41015" x="5545138" y="4067175"/>
          <p14:tracePt t="41034" x="5557838" y="4067175"/>
          <p14:tracePt t="41044" x="5570538" y="4067175"/>
          <p14:tracePt t="41054" x="5583238" y="4067175"/>
          <p14:tracePt t="41064" x="5595938" y="4067175"/>
          <p14:tracePt t="41074" x="5619750" y="4067175"/>
          <p14:tracePt t="41095" x="5645150" y="4067175"/>
          <p14:tracePt t="41106" x="5670550" y="4054475"/>
          <p14:tracePt t="41133" x="5683250" y="4054475"/>
          <p14:tracePt t="41143" x="5708650" y="4041775"/>
          <p14:tracePt t="41164" x="5732463" y="4041775"/>
          <p14:tracePt t="41173" x="5757863" y="4029075"/>
          <p14:tracePt t="41204" x="5795963" y="4029075"/>
          <p14:tracePt t="41214" x="5821363" y="4029075"/>
          <p14:tracePt t="41224" x="5845175" y="4029075"/>
          <p14:tracePt t="41234" x="5895975" y="4029075"/>
          <p14:tracePt t="41242" x="5932488" y="4029075"/>
          <p14:tracePt t="41253" x="5970588" y="4029075"/>
          <p14:tracePt t="41262" x="5995988" y="4029075"/>
          <p14:tracePt t="41273" x="6057900" y="4029075"/>
          <p14:tracePt t="41284" x="6108700" y="4029075"/>
          <p14:tracePt t="41293" x="6170613" y="4029075"/>
          <p14:tracePt t="41305" x="6221413" y="4029075"/>
          <p14:tracePt t="41313" x="6283325" y="4029075"/>
          <p14:tracePt t="41322" x="6359525" y="4029075"/>
          <p14:tracePt t="41332" x="6396038" y="4029075"/>
          <p14:tracePt t="41342" x="6434138" y="4017963"/>
          <p14:tracePt t="41352" x="6483350" y="4005263"/>
          <p14:tracePt t="41363" x="6534150" y="4005263"/>
          <p14:tracePt t="41371" x="6584950" y="3992563"/>
          <p14:tracePt t="41381" x="6608763" y="3992563"/>
          <p14:tracePt t="41391" x="6634163" y="3979863"/>
          <p14:tracePt t="41402" x="6672263" y="3967163"/>
          <p14:tracePt t="41411" x="6696075" y="3967163"/>
          <p14:tracePt t="41422" x="6734175" y="3954463"/>
          <p14:tracePt t="41432" x="6759575" y="3941763"/>
          <p14:tracePt t="41441" x="6772275" y="3941763"/>
          <p14:tracePt t="41452" x="6797675" y="3941763"/>
          <p14:tracePt t="41461" x="6808788" y="3941763"/>
          <p14:tracePt t="41470" x="6821488" y="3941763"/>
          <p14:tracePt t="41482" x="6846888" y="3941763"/>
          <p14:tracePt t="41500" x="6872288" y="3941763"/>
          <p14:tracePt t="41510" x="6897688" y="3929063"/>
          <p14:tracePt t="41530" x="6921500" y="3929063"/>
          <p14:tracePt t="41541" x="6946900" y="3929063"/>
          <p14:tracePt t="41562" x="6972300" y="3929063"/>
          <p14:tracePt t="41570" x="6985000" y="3929063"/>
          <p14:tracePt t="41589" x="7010400" y="3929063"/>
          <p14:tracePt t="41600" x="7021513" y="3929063"/>
          <p14:tracePt t="41610" x="7034213" y="3929063"/>
          <p14:tracePt t="41640" x="7059613" y="3929063"/>
          <p14:tracePt t="41649" x="7072313" y="3929063"/>
          <p14:tracePt t="41660" x="7085013" y="3929063"/>
          <p14:tracePt t="41670" x="7110413" y="3929063"/>
          <p14:tracePt t="41679" x="7134225" y="3929063"/>
          <p14:tracePt t="41699" x="7159625" y="3929063"/>
          <p14:tracePt t="41708" x="7172325" y="3929063"/>
          <p14:tracePt t="41719" x="7185025" y="3929063"/>
          <p14:tracePt t="41729" x="7210425" y="3929063"/>
          <p14:tracePt t="41740" x="7223125" y="3929063"/>
          <p14:tracePt t="41750" x="7235825" y="3929063"/>
          <p14:tracePt t="41760" x="7259638" y="3929063"/>
          <p14:tracePt t="41779" x="7285038" y="3929063"/>
          <p14:tracePt t="41788" x="7297738" y="3929063"/>
          <p14:tracePt t="41808" x="7310438" y="3929063"/>
          <p14:tracePt t="41818" x="7335838" y="3929063"/>
          <p14:tracePt t="41828" x="7348538" y="3929063"/>
          <p14:tracePt t="41838" x="7359650" y="3929063"/>
          <p14:tracePt t="41848" x="7372350" y="3929063"/>
          <p14:tracePt t="41869" x="7385050" y="3929063"/>
          <p14:tracePt t="41898" x="7397750" y="3929063"/>
          <p14:tracePt t="41907" x="7410450" y="3929063"/>
          <p14:tracePt t="42313" x="7472363" y="3929063"/>
          <p14:tracePt t="42324" x="7561263" y="3929063"/>
          <p14:tracePt t="42334" x="7648575" y="3929063"/>
          <p14:tracePt t="42343" x="7761288" y="3967163"/>
          <p14:tracePt t="42354" x="7910513" y="3967163"/>
          <p14:tracePt t="42364" x="7999413" y="3967163"/>
          <p14:tracePt t="42373" x="8061325" y="3967163"/>
          <p14:tracePt t="42384" x="8110538" y="3979863"/>
          <p14:tracePt t="42393" x="8161338" y="3992563"/>
          <p14:tracePt t="42403" x="8199438" y="3992563"/>
          <p14:tracePt t="42413" x="8235950" y="4005263"/>
          <p14:tracePt t="42423" x="8235950" y="4017963"/>
          <p14:tracePt t="42433" x="8261350" y="4017963"/>
          <p14:tracePt t="42443" x="8274050" y="4017963"/>
          <p14:tracePt t="42462" x="8286750" y="4017963"/>
          <p14:tracePt t="42474" x="8299450" y="4017963"/>
          <p14:tracePt t="42512" x="8312150" y="4017963"/>
          <p14:tracePt t="42572" x="8324850" y="4017963"/>
          <p14:tracePt t="42581" x="8335963" y="4017963"/>
          <p14:tracePt t="43355" x="8324850" y="4017963"/>
          <p14:tracePt t="43365" x="8286750" y="4017963"/>
          <p14:tracePt t="43375" x="8135938" y="4029075"/>
          <p14:tracePt t="43385" x="7761288" y="4117975"/>
          <p14:tracePt t="43395" x="6997700" y="4267200"/>
          <p14:tracePt t="43405" x="6134100" y="4454525"/>
          <p14:tracePt t="43414" x="5457825" y="4579938"/>
          <p14:tracePt t="43425" x="5032375" y="4656138"/>
          <p14:tracePt t="43435" x="4694238" y="4718050"/>
          <p14:tracePt t="43444" x="4481513" y="4756150"/>
          <p14:tracePt t="43455" x="4294188" y="4792663"/>
          <p14:tracePt t="43465" x="4130675" y="4805363"/>
          <p14:tracePt t="43475" x="3979863" y="4805363"/>
          <p14:tracePt t="43485" x="3879850" y="4830763"/>
          <p14:tracePt t="43495" x="3779838" y="4843463"/>
          <p14:tracePt t="43505" x="3717925" y="4843463"/>
          <p14:tracePt t="43516" x="3654425" y="4843463"/>
          <p14:tracePt t="43526" x="3605213" y="4843463"/>
          <p14:tracePt t="43540" x="3579813" y="4843463"/>
          <p14:tracePt t="43545" x="3567113" y="4843463"/>
          <p14:tracePt t="43554" x="3541713" y="4843463"/>
          <p14:tracePt t="43564" x="3530600" y="4843463"/>
          <p14:tracePt t="43574" x="3517900" y="4843463"/>
          <p14:tracePt t="43585" x="3505200" y="4843463"/>
          <p14:tracePt t="43604" x="3492500" y="4843463"/>
          <p14:tracePt t="43634" x="3479800" y="4843463"/>
          <p14:tracePt t="43693" x="3467100" y="4843463"/>
          <p14:tracePt t="43713" x="3454400" y="4843463"/>
          <p14:tracePt t="43733" x="3441700" y="4843463"/>
          <p14:tracePt t="43742" x="3429000" y="4830763"/>
          <p14:tracePt t="43773" x="3405188" y="4818063"/>
          <p14:tracePt t="43784" x="3379788" y="4805363"/>
          <p14:tracePt t="43794" x="3367088" y="4779963"/>
          <p14:tracePt t="43802" x="3354388" y="4768850"/>
          <p14:tracePt t="43812" x="3317875" y="4718050"/>
          <p14:tracePt t="43822" x="3292475" y="4679950"/>
          <p14:tracePt t="43831" x="3241675" y="4618038"/>
          <p14:tracePt t="43842" x="3205163" y="4554538"/>
          <p14:tracePt t="43853" x="3179763" y="4505325"/>
          <p14:tracePt t="43866" x="3167063" y="4467225"/>
          <p14:tracePt t="43873" x="3141663" y="4418013"/>
          <p14:tracePt t="43881" x="3116263" y="4379913"/>
          <p14:tracePt t="43891" x="3092450" y="4367213"/>
          <p14:tracePt t="43899" x="3079750" y="4341813"/>
          <p14:tracePt t="43911" x="3079750" y="4318000"/>
          <p14:tracePt t="43920" x="3067050" y="4305300"/>
          <p14:tracePt t="43941" x="3067050" y="4292600"/>
          <p14:tracePt t="43962" x="3067050" y="4267200"/>
          <p14:tracePt t="43982" x="3067050" y="4254500"/>
          <p14:tracePt t="43993" x="3079750" y="4254500"/>
          <p14:tracePt t="44000" x="3092450" y="4241800"/>
          <p14:tracePt t="44010" x="3116263" y="4230688"/>
          <p14:tracePt t="44020" x="3154363" y="4230688"/>
          <p14:tracePt t="44030" x="3179763" y="4230688"/>
          <p14:tracePt t="44040" x="3205163" y="4230688"/>
          <p14:tracePt t="44051" x="3241675" y="4230688"/>
          <p14:tracePt t="44060" x="3267075" y="4230688"/>
          <p14:tracePt t="44071" x="3305175" y="4230688"/>
          <p14:tracePt t="44081" x="3367088" y="4230688"/>
          <p14:tracePt t="44090" x="3417888" y="4230688"/>
          <p14:tracePt t="44099" x="3441700" y="4230688"/>
          <p14:tracePt t="44109" x="3479800" y="4230688"/>
          <p14:tracePt t="44121" x="3517900" y="4230688"/>
          <p14:tracePt t="44130" x="3592513" y="4241800"/>
          <p14:tracePt t="44140" x="3667125" y="4267200"/>
          <p14:tracePt t="44149" x="3730625" y="4267200"/>
          <p14:tracePt t="44158" x="3779838" y="4279900"/>
          <p14:tracePt t="44169" x="3830638" y="4279900"/>
          <p14:tracePt t="44179" x="3879850" y="4279900"/>
          <p14:tracePt t="44189" x="3930650" y="4292600"/>
          <p14:tracePt t="44199" x="3968750" y="4292600"/>
          <p14:tracePt t="44209" x="4005263" y="4292600"/>
          <p14:tracePt t="44218" x="4092575" y="4292600"/>
          <p14:tracePt t="44228" x="4143375" y="4292600"/>
          <p14:tracePt t="44238" x="4181475" y="4292600"/>
          <p14:tracePt t="44247" x="4205288" y="4292600"/>
          <p14:tracePt t="44258" x="4243388" y="4292600"/>
          <p14:tracePt t="44268" x="4294188" y="4292600"/>
          <p14:tracePt t="44277" x="4343400" y="4305300"/>
          <p14:tracePt t="44288" x="4356100" y="4305300"/>
          <p14:tracePt t="44298" x="4394200" y="4305300"/>
          <p14:tracePt t="44307" x="4430713" y="4318000"/>
          <p14:tracePt t="44318" x="4456113" y="4318000"/>
          <p14:tracePt t="44328" x="4481513" y="4318000"/>
          <p14:tracePt t="44338" x="4518025" y="4330700"/>
          <p14:tracePt t="44348" x="4543425" y="4330700"/>
          <p14:tracePt t="44357" x="4568825" y="4330700"/>
          <p14:tracePt t="44367" x="4606925" y="4330700"/>
          <p14:tracePt t="44377" x="4630738" y="4330700"/>
          <p14:tracePt t="44389" x="4668838" y="4330700"/>
          <p14:tracePt t="44396" x="4694238" y="4330700"/>
          <p14:tracePt t="44407" x="4732338" y="4330700"/>
          <p14:tracePt t="44419" x="4768850" y="4330700"/>
          <p14:tracePt t="44428" x="4819650" y="4330700"/>
          <p14:tracePt t="44441" x="4843463" y="4330700"/>
          <p14:tracePt t="44448" x="4894263" y="4330700"/>
          <p14:tracePt t="44456" x="4945063" y="4330700"/>
          <p14:tracePt t="44468" x="4994275" y="4330700"/>
          <p14:tracePt t="44476" x="5045075" y="4330700"/>
          <p14:tracePt t="44485" x="5068888" y="4330700"/>
          <p14:tracePt t="44496" x="5157788" y="4330700"/>
          <p14:tracePt t="44507" x="5194300" y="4330700"/>
          <p14:tracePt t="44516" x="5245100" y="4330700"/>
          <p14:tracePt t="44527" x="5270500" y="4330700"/>
          <p14:tracePt t="44536" x="5294313" y="4330700"/>
          <p14:tracePt t="44545" x="5332413" y="4330700"/>
          <p14:tracePt t="44556" x="5370513" y="4330700"/>
          <p14:tracePt t="44566" x="5383213" y="4330700"/>
          <p14:tracePt t="44575" x="5407025" y="4330700"/>
          <p14:tracePt t="44586" x="5419725" y="4330700"/>
          <p14:tracePt t="44595" x="5432425" y="4330700"/>
          <p14:tracePt t="44605" x="5457825" y="4330700"/>
          <p14:tracePt t="44626" x="5470525" y="4330700"/>
          <p14:tracePt t="44636" x="5483225" y="4330700"/>
          <p14:tracePt t="44656" x="5495925" y="4330700"/>
          <p14:tracePt t="44685" x="5507038" y="4330700"/>
          <p14:tracePt t="44694" x="5519738" y="4330700"/>
          <p14:tracePt t="45091" x="5532438" y="4330700"/>
          <p14:tracePt t="45468" x="5507038" y="4318000"/>
          <p14:tracePt t="45478" x="5470525" y="4279900"/>
          <p14:tracePt t="45488" x="5394325" y="4254500"/>
          <p14:tracePt t="45498" x="5319713" y="4192588"/>
          <p14:tracePt t="45509" x="5245100" y="4129088"/>
          <p14:tracePt t="45518" x="5119688" y="4017963"/>
          <p14:tracePt t="45527" x="4945063" y="3792538"/>
          <p14:tracePt t="45539" x="4806950" y="3579813"/>
          <p14:tracePt t="45548" x="4606925" y="3303588"/>
          <p14:tracePt t="45557" x="4481513" y="3065463"/>
          <p14:tracePt t="45568" x="4356100" y="2816225"/>
          <p14:tracePt t="45577" x="4256088" y="2640013"/>
          <p14:tracePt t="45590" x="4168775" y="2478088"/>
          <p14:tracePt t="45599" x="4092575" y="2339975"/>
          <p14:tracePt t="45607" x="4068763" y="2252663"/>
          <p14:tracePt t="45618" x="4068763" y="2190750"/>
          <p14:tracePt t="45627" x="4056063" y="2152650"/>
          <p14:tracePt t="45638" x="4030663" y="2114550"/>
          <p14:tracePt t="45648" x="4030663" y="2089150"/>
          <p14:tracePt t="45658" x="4017963" y="2052638"/>
          <p14:tracePt t="45676" x="4005263" y="2039938"/>
          <p14:tracePt t="45687" x="4005263" y="2027238"/>
          <p14:tracePt t="45706" x="3992563" y="2014538"/>
          <p14:tracePt t="45726" x="3979863" y="1989138"/>
          <p14:tracePt t="45736" x="3968750" y="1989138"/>
          <p14:tracePt t="45748" x="3956050" y="1978025"/>
          <p14:tracePt t="45756" x="3943350" y="1978025"/>
          <p14:tracePt t="45765" x="3917950" y="1965325"/>
          <p14:tracePt t="45776" x="3917950" y="1952625"/>
          <p14:tracePt t="45786" x="3917950" y="1939925"/>
          <p14:tracePt t="45795" x="3905250" y="1939925"/>
          <p14:tracePt t="45806" x="3892550" y="1914525"/>
          <p14:tracePt t="45815" x="3867150" y="1876425"/>
          <p14:tracePt t="45824" x="3843338" y="1852613"/>
          <p14:tracePt t="45836" x="3830638" y="1827213"/>
          <p14:tracePt t="45846" x="3830638" y="1801813"/>
          <p14:tracePt t="45854" x="3830638" y="1776413"/>
          <p14:tracePt t="45865" x="3817938" y="1752600"/>
          <p14:tracePt t="45875" x="3805238" y="1752600"/>
          <p14:tracePt t="45884" x="3792538" y="1739900"/>
          <p14:tracePt t="45895" x="3779838" y="1727200"/>
          <p14:tracePt t="45925" x="3743325" y="1701800"/>
          <p14:tracePt t="45934" x="3717925" y="1689100"/>
          <p14:tracePt t="45944" x="3705225" y="1676400"/>
          <p14:tracePt t="45970" x="3654425" y="1663700"/>
          <p14:tracePt t="45974" x="3605213" y="1652588"/>
          <p14:tracePt t="45984" x="3541713" y="1652588"/>
          <p14:tracePt t="45995" x="3492500" y="1639888"/>
          <p14:tracePt t="46003" x="3454400" y="1627188"/>
          <p14:tracePt t="46014" x="3429000" y="1627188"/>
          <p14:tracePt t="46025" x="3392488" y="1627188"/>
          <p14:tracePt t="46034" x="3367088" y="1627188"/>
          <p14:tracePt t="46045" x="3341688" y="1627188"/>
          <p14:tracePt t="46054" x="3305175" y="1627188"/>
          <p14:tracePt t="46063" x="3279775" y="1627188"/>
          <p14:tracePt t="46074" x="3267075" y="1627188"/>
          <p14:tracePt t="46083" x="3241675" y="1627188"/>
          <p14:tracePt t="46093" x="3228975" y="1627188"/>
          <p14:tracePt t="46103" x="3216275" y="1627188"/>
          <p14:tracePt t="46113" x="3192463" y="1627188"/>
          <p14:tracePt t="46123" x="3179763" y="1627188"/>
          <p14:tracePt t="46133" x="3167063" y="1652588"/>
          <p14:tracePt t="46143" x="3141663" y="1663700"/>
          <p14:tracePt t="46152" x="3141663" y="1676400"/>
          <p14:tracePt t="46164" x="3128963" y="1676400"/>
          <p14:tracePt t="46174" x="3116263" y="1689100"/>
          <p14:tracePt t="46183" x="3116263" y="1701800"/>
          <p14:tracePt t="46193" x="3103563" y="1714500"/>
          <p14:tracePt t="46203" x="3103563" y="1727200"/>
          <p14:tracePt t="46212" x="3103563" y="1739900"/>
          <p14:tracePt t="46222" x="3103563" y="1752600"/>
          <p14:tracePt t="46232" x="3103563" y="1765300"/>
          <p14:tracePt t="46241" x="3103563" y="1776413"/>
          <p14:tracePt t="46254" x="3103563" y="1789113"/>
          <p14:tracePt t="46264" x="3116263" y="1789113"/>
          <p14:tracePt t="46278" x="3128963" y="1801813"/>
          <p14:tracePt t="46282" x="3154363" y="1814513"/>
          <p14:tracePt t="46291" x="3179763" y="1839913"/>
          <p14:tracePt t="46300" x="3205163" y="1852613"/>
          <p14:tracePt t="46312" x="3241675" y="1865313"/>
          <p14:tracePt t="46321" x="3279775" y="1865313"/>
          <p14:tracePt t="46331" x="3305175" y="1865313"/>
          <p14:tracePt t="46341" x="3328988" y="1865313"/>
          <p14:tracePt t="46351" x="3367088" y="1865313"/>
          <p14:tracePt t="46360" x="3392488" y="1865313"/>
          <p14:tracePt t="46372" x="3429000" y="1865313"/>
          <p14:tracePt t="46381" x="3479800" y="1865313"/>
          <p14:tracePt t="46390" x="3517900" y="1865313"/>
          <p14:tracePt t="46401" x="3541713" y="1865313"/>
          <p14:tracePt t="46410" x="3579813" y="1865313"/>
          <p14:tracePt t="46424" x="3605213" y="1865313"/>
          <p14:tracePt t="46433" x="3630613" y="1852613"/>
          <p14:tracePt t="46442" x="3667125" y="1839913"/>
          <p14:tracePt t="46451" x="3692525" y="1827213"/>
          <p14:tracePt t="46460" x="3692525" y="1801813"/>
          <p14:tracePt t="46471" x="3717925" y="1789113"/>
          <p14:tracePt t="46479" x="3743325" y="1776413"/>
          <p14:tracePt t="46490" x="3767138" y="1776413"/>
          <p14:tracePt t="46499" x="3767138" y="1765300"/>
          <p14:tracePt t="46511" x="3767138" y="1752600"/>
          <p14:tracePt t="46525" x="3779838" y="1739900"/>
          <p14:tracePt t="46531" x="3792538" y="1727200"/>
          <p14:tracePt t="46539" x="3792538" y="1701800"/>
          <p14:tracePt t="46550" x="3792538" y="1689100"/>
          <p14:tracePt t="46570" x="3792538" y="1676400"/>
          <p14:tracePt t="46580" x="3792538" y="1663700"/>
          <p14:tracePt t="46600" x="3779838" y="1652588"/>
          <p14:tracePt t="46609" x="3756025" y="1627188"/>
          <p14:tracePt t="46619" x="3743325" y="1614488"/>
          <p14:tracePt t="46629" x="3705225" y="1614488"/>
          <p14:tracePt t="46640" x="3667125" y="1589088"/>
          <p14:tracePt t="46651" x="3643313" y="1576388"/>
          <p14:tracePt t="46662" x="3567113" y="1563688"/>
          <p14:tracePt t="46669" x="3517900" y="1563688"/>
          <p14:tracePt t="46678" x="3479800" y="1552575"/>
          <p14:tracePt t="46687" x="3454400" y="1552575"/>
          <p14:tracePt t="46698" x="3417888" y="1552575"/>
          <p14:tracePt t="46708" x="3379788" y="1552575"/>
          <p14:tracePt t="46717" x="3367088" y="1552575"/>
          <p14:tracePt t="46728" x="3328988" y="1552575"/>
          <p14:tracePt t="46739" x="3292475" y="1552575"/>
          <p14:tracePt t="46748" x="3279775" y="1552575"/>
          <p14:tracePt t="46758" x="3254375" y="1552575"/>
          <p14:tracePt t="46768" x="3228975" y="1552575"/>
          <p14:tracePt t="46777" x="3216275" y="1563688"/>
          <p14:tracePt t="46788" x="3205163" y="1563688"/>
          <p14:tracePt t="46797" x="3179763" y="1576388"/>
          <p14:tracePt t="46807" x="3167063" y="1601788"/>
          <p14:tracePt t="46819" x="3167063" y="1614488"/>
          <p14:tracePt t="46838" x="3154363" y="1627188"/>
          <p14:tracePt t="46847" x="3154363" y="1639888"/>
          <p14:tracePt t="46866" x="3154363" y="1652588"/>
          <p14:tracePt t="46877" x="3154363" y="1663700"/>
          <p14:tracePt t="46887" x="3154363" y="1676400"/>
          <p14:tracePt t="46907" x="3167063" y="1689100"/>
          <p14:tracePt t="46917" x="3192463" y="1714500"/>
          <p14:tracePt t="46927" x="3216275" y="1727200"/>
          <p14:tracePt t="46938" x="3216275" y="1739900"/>
          <p14:tracePt t="46952" x="3241675" y="1739900"/>
          <p14:tracePt t="46981" x="3292475" y="1765300"/>
          <p14:tracePt t="46986" x="3317875" y="1776413"/>
          <p14:tracePt t="46996" x="3328988" y="1776413"/>
          <p14:tracePt t="47006" x="3341688" y="1776413"/>
          <p14:tracePt t="47015" x="3367088" y="1776413"/>
          <p14:tracePt t="47036" x="3379788" y="1776413"/>
          <p14:tracePt t="47045" x="3392488" y="1776413"/>
          <p14:tracePt t="47067" x="3405188" y="1776413"/>
          <p14:tracePt t="47086" x="3405188" y="1765300"/>
          <p14:tracePt t="47095" x="3417888" y="1765300"/>
          <p14:tracePt t="47105" x="3429000" y="1765300"/>
          <p14:tracePt t="47890" x="3429000" y="1789113"/>
          <p14:tracePt t="47901" x="3454400" y="1814513"/>
          <p14:tracePt t="47911" x="3505200" y="1876425"/>
          <p14:tracePt t="47918" x="3567113" y="1978025"/>
          <p14:tracePt t="47929" x="3692525" y="2101850"/>
          <p14:tracePt t="47938" x="3779838" y="2252663"/>
          <p14:tracePt t="47948" x="3917950" y="2465388"/>
          <p14:tracePt t="47958" x="4056063" y="2716213"/>
          <p14:tracePt t="47968" x="4281488" y="3065463"/>
          <p14:tracePt t="47978" x="4468813" y="3367088"/>
          <p14:tracePt t="47988" x="4681538" y="3679825"/>
          <p14:tracePt t="47998" x="4768850" y="3854450"/>
          <p14:tracePt t="48007" x="4906963" y="4054475"/>
          <p14:tracePt t="48019" x="4994275" y="4192588"/>
          <p14:tracePt t="48028" x="5068888" y="4292600"/>
          <p14:tracePt t="48037" x="5094288" y="4330700"/>
          <p14:tracePt t="48048" x="5106988" y="4379913"/>
          <p14:tracePt t="48058" x="5132388" y="4430713"/>
          <p14:tracePt t="48067" x="5170488" y="4454525"/>
          <p14:tracePt t="48077" x="5170488" y="4479925"/>
          <p14:tracePt t="48089" x="5181600" y="4479925"/>
          <p14:tracePt t="48098" x="5207000" y="4492625"/>
          <p14:tracePt t="48109" x="5219700" y="4505325"/>
          <p14:tracePt t="48117" x="5245100" y="4505325"/>
          <p14:tracePt t="48127" x="5281613" y="4505325"/>
          <p14:tracePt t="48137" x="5332413" y="4518025"/>
          <p14:tracePt t="48146" x="5370513" y="4518025"/>
          <p14:tracePt t="48156" x="5394325" y="4518025"/>
          <p14:tracePt t="48167" x="5445125" y="4518025"/>
          <p14:tracePt t="48178" x="5495925" y="4518025"/>
          <p14:tracePt t="48186" x="5532438" y="4518025"/>
          <p14:tracePt t="48196" x="5583238" y="4518025"/>
          <p14:tracePt t="48207" x="5619750" y="4518025"/>
          <p14:tracePt t="48217" x="5645150" y="4518025"/>
          <p14:tracePt t="48227" x="5683250" y="4518025"/>
          <p14:tracePt t="48236" x="5695950" y="4518025"/>
          <p14:tracePt t="48246" x="5732463" y="4518025"/>
          <p14:tracePt t="48265" x="5757863" y="4530725"/>
          <p14:tracePt t="48275" x="5783263" y="4530725"/>
          <p14:tracePt t="48286" x="5795963" y="4530725"/>
          <p14:tracePt t="48295" x="5832475" y="4530725"/>
          <p14:tracePt t="48305" x="5870575" y="4530725"/>
          <p14:tracePt t="48325" x="5908675" y="4530725"/>
          <p14:tracePt t="48336" x="5957888" y="4530725"/>
          <p14:tracePt t="48346" x="6034088" y="4505325"/>
          <p14:tracePt t="48359" x="6146800" y="4467225"/>
          <p14:tracePt t="48366" x="6259513" y="4430713"/>
          <p14:tracePt t="48376" x="6346825" y="4405313"/>
          <p14:tracePt t="48386" x="6434138" y="4367213"/>
          <p14:tracePt t="48395" x="6534150" y="4354513"/>
          <p14:tracePt t="48405" x="6596063" y="4341813"/>
          <p14:tracePt t="48415" x="6659563" y="4341813"/>
          <p14:tracePt t="48424" x="6708775" y="4341813"/>
          <p14:tracePt t="48435" x="6759575" y="4341813"/>
          <p14:tracePt t="48444" x="6784975" y="4341813"/>
          <p14:tracePt t="48454" x="6808788" y="4341813"/>
          <p14:tracePt t="48464" x="6859588" y="4341813"/>
          <p14:tracePt t="48474" x="6910388" y="4341813"/>
          <p14:tracePt t="48484" x="6946900" y="4354513"/>
          <p14:tracePt t="48494" x="6997700" y="4367213"/>
          <p14:tracePt t="48504" x="7034213" y="4367213"/>
          <p14:tracePt t="48513" x="7046913" y="4367213"/>
          <p14:tracePt t="48523" x="7097713" y="4379913"/>
          <p14:tracePt t="48534" x="7134225" y="4379913"/>
          <p14:tracePt t="48542" x="7172325" y="4392613"/>
          <p14:tracePt t="48554" x="7172325" y="4405313"/>
          <p14:tracePt t="48564" x="7197725" y="4405313"/>
          <p14:tracePt t="48573" x="7223125" y="4418013"/>
          <p14:tracePt t="48593" x="7246938" y="4418013"/>
          <p14:tracePt t="48604" x="7259638" y="4418013"/>
          <p14:tracePt t="48613" x="7272338" y="4418013"/>
          <p14:tracePt t="48623" x="7297738" y="4418013"/>
          <p14:tracePt t="48632" x="7310438" y="4418013"/>
          <p14:tracePt t="48910" x="7359650" y="4418013"/>
          <p14:tracePt t="48920" x="7423150" y="4418013"/>
          <p14:tracePt t="48931" x="7497763" y="4430713"/>
          <p14:tracePt t="48941" x="7510463" y="4430713"/>
          <p14:tracePt t="48952" x="7548563" y="4443413"/>
          <p14:tracePt t="48961" x="7585075" y="4454525"/>
          <p14:tracePt t="48970" x="7597775" y="4454525"/>
          <p14:tracePt t="48981" x="7623175" y="4467225"/>
          <p14:tracePt t="49000" x="7661275" y="4467225"/>
          <p14:tracePt t="49010" x="7697788" y="4479925"/>
          <p14:tracePt t="49021" x="7710488" y="4479925"/>
          <p14:tracePt t="49032" x="7748588" y="4492625"/>
          <p14:tracePt t="49040" x="7785100" y="4505325"/>
          <p14:tracePt t="49050" x="7810500" y="4505325"/>
          <p14:tracePt t="49060" x="7835900" y="4505325"/>
          <p14:tracePt t="49068" x="7874000" y="4505325"/>
          <p14:tracePt t="49079" x="7897813" y="4505325"/>
          <p14:tracePt t="49089" x="7923213" y="4505325"/>
          <p14:tracePt t="49098" x="7961313" y="4505325"/>
          <p14:tracePt t="49109" x="7974013" y="4505325"/>
          <p14:tracePt t="49119" x="7986713" y="4505325"/>
          <p14:tracePt t="49128" x="8023225" y="4505325"/>
          <p14:tracePt t="49141" x="8035925" y="4505325"/>
          <p14:tracePt t="49149" x="8061325" y="4505325"/>
          <p14:tracePt t="49160" x="8074025" y="4505325"/>
          <p14:tracePt t="49178" x="8086725" y="4505325"/>
          <p14:tracePt t="49218" x="8086725" y="4492625"/>
          <p14:tracePt t="49238" x="8074025" y="4492625"/>
          <p14:tracePt t="49247" x="8048625" y="4492625"/>
          <p14:tracePt t="49260" x="7999413" y="4492625"/>
          <p14:tracePt t="49269" x="7923213" y="4492625"/>
          <p14:tracePt t="49279" x="7723188" y="4518025"/>
          <p14:tracePt t="49288" x="7485063" y="4554538"/>
          <p14:tracePt t="49297" x="7272338" y="4605338"/>
          <p14:tracePt t="49307" x="6997700" y="4643438"/>
          <p14:tracePt t="49317" x="6646863" y="4743450"/>
          <p14:tracePt t="49327" x="6234113" y="4818063"/>
          <p14:tracePt t="49337" x="5895975" y="4856163"/>
          <p14:tracePt t="49349" x="5645150" y="4918075"/>
          <p14:tracePt t="49361" x="5432425" y="4930775"/>
          <p14:tracePt t="49368" x="5219700" y="4956175"/>
          <p14:tracePt t="49377" x="5045075" y="4956175"/>
          <p14:tracePt t="49387" x="4881563" y="4956175"/>
          <p14:tracePt t="49396" x="4719638" y="4943475"/>
          <p14:tracePt t="49407" x="4568825" y="4930775"/>
          <p14:tracePt t="49416" x="4456113" y="4905375"/>
          <p14:tracePt t="49427" x="4343400" y="4868863"/>
          <p14:tracePt t="49437" x="4256088" y="4856163"/>
          <p14:tracePt t="49446" x="4168775" y="4818063"/>
          <p14:tracePt t="49457" x="4092575" y="4805363"/>
          <p14:tracePt t="49466" x="4030663" y="4792663"/>
          <p14:tracePt t="49476" x="3979863" y="4779963"/>
          <p14:tracePt t="49486" x="3905250" y="4768850"/>
          <p14:tracePt t="49496" x="3856038" y="4768850"/>
          <p14:tracePt t="49507" x="3830638" y="4756150"/>
          <p14:tracePt t="49515" x="3792538" y="4756150"/>
          <p14:tracePt t="49526" x="3743325" y="4756150"/>
          <p14:tracePt t="49537" x="3692525" y="4756150"/>
          <p14:tracePt t="49546" x="3667125" y="4743450"/>
          <p14:tracePt t="49556" x="3643313" y="4743450"/>
          <p14:tracePt t="49565" x="3605213" y="4743450"/>
          <p14:tracePt t="49573" x="3592513" y="4743450"/>
          <p14:tracePt t="49813" x="3541713" y="4743450"/>
          <p14:tracePt t="49823" x="3492500" y="4730750"/>
          <p14:tracePt t="49833" x="3429000" y="4730750"/>
          <p14:tracePt t="49843" x="3354388" y="4718050"/>
          <p14:tracePt t="49852" x="3328988" y="4718050"/>
          <p14:tracePt t="49866" x="3292475" y="4718050"/>
          <p14:tracePt t="49876" x="3267075" y="4718050"/>
          <p14:tracePt t="49884" x="3241675" y="4718050"/>
          <p14:tracePt t="49892" x="3205163" y="4718050"/>
          <p14:tracePt t="49903" x="3192463" y="4718050"/>
          <p14:tracePt t="49912" x="3167063" y="4718050"/>
          <p14:tracePt t="49933" x="3141663" y="4718050"/>
          <p14:tracePt t="49942" x="3128963" y="4718050"/>
          <p14:tracePt t="50192" x="3128963" y="4730750"/>
          <p14:tracePt t="50201" x="3141663" y="4730750"/>
          <p14:tracePt t="50213" x="3154363" y="4730750"/>
          <p14:tracePt t="50220" x="3179763" y="4743450"/>
          <p14:tracePt t="50230" x="3192463" y="4743450"/>
          <p14:tracePt t="50240" x="3205163" y="4743450"/>
          <p14:tracePt t="50250" x="3228975" y="4743450"/>
          <p14:tracePt t="50261" x="3241675" y="4743450"/>
          <p14:tracePt t="50269" x="3267075" y="4743450"/>
          <p14:tracePt t="50279" x="3292475" y="4743450"/>
          <p14:tracePt t="50291" x="3317875" y="4743450"/>
          <p14:tracePt t="50300" x="3341688" y="4743450"/>
          <p14:tracePt t="50314" x="3367088" y="4743450"/>
          <p14:tracePt t="50321" x="3392488" y="4743450"/>
          <p14:tracePt t="50330" x="3417888" y="4743450"/>
          <p14:tracePt t="50339" x="3441700" y="4743450"/>
          <p14:tracePt t="50349" x="3479800" y="4743450"/>
          <p14:tracePt t="50358" x="3505200" y="4743450"/>
          <p14:tracePt t="50368" x="3530600" y="4743450"/>
          <p14:tracePt t="50379" x="3567113" y="4743450"/>
          <p14:tracePt t="50388" x="3605213" y="4743450"/>
          <p14:tracePt t="50398" x="3617913" y="4743450"/>
          <p14:tracePt t="50408" x="3654425" y="4743450"/>
          <p14:tracePt t="50418" x="3692525" y="4743450"/>
          <p14:tracePt t="50428" x="3705225" y="4743450"/>
          <p14:tracePt t="50438" x="3730625" y="4743450"/>
          <p14:tracePt t="50448" x="3756025" y="4730750"/>
          <p14:tracePt t="50468" x="3779838" y="4730750"/>
          <p14:tracePt t="50477" x="3805238" y="4730750"/>
          <p14:tracePt t="50498" x="3817938" y="4730750"/>
          <p14:tracePt t="50507" x="3830638" y="4730750"/>
          <p14:tracePt t="50528" x="3843338" y="4730750"/>
          <p14:tracePt t="50557" x="3856038" y="4730750"/>
          <p14:tracePt t="51152" x="3867150" y="4730750"/>
          <p14:tracePt t="51162" x="3905250" y="4730750"/>
          <p14:tracePt t="51172" x="3979863" y="4743450"/>
          <p14:tracePt t="51182" x="4056063" y="4792663"/>
          <p14:tracePt t="51193" x="4117975" y="4830763"/>
          <p14:tracePt t="51203" x="4192588" y="4856163"/>
          <p14:tracePt t="51212" x="4243388" y="4868863"/>
          <p14:tracePt t="51221" x="4268788" y="4892675"/>
          <p14:tracePt t="51231" x="4305300" y="4905375"/>
          <p14:tracePt t="51242" x="4343400" y="4905375"/>
          <p14:tracePt t="51260" x="4356100" y="4905375"/>
          <p14:tracePt t="51271" x="4368800" y="4905375"/>
          <p14:tracePt t="51897" x="4368800" y="4892675"/>
          <p14:tracePt t="51909" x="4368800" y="4879975"/>
          <p14:tracePt t="51927" x="4368800" y="4868863"/>
          <p14:tracePt t="51937" x="4368800" y="4856163"/>
          <p14:tracePt t="51946" x="4368800" y="4843463"/>
          <p14:tracePt t="51996" x="4368800" y="4830763"/>
          <p14:tracePt t="52015" x="4368800" y="4818063"/>
          <p14:tracePt t="52930" x="4381500" y="4818063"/>
          <p14:tracePt t="52958" x="4394200" y="4818063"/>
          <p14:tracePt t="52968" x="4406900" y="4818063"/>
          <p14:tracePt t="52987" x="4418013" y="4818063"/>
          <p14:tracePt t="52999" x="4456113" y="4805363"/>
          <p14:tracePt t="53009" x="4481513" y="4792663"/>
          <p14:tracePt t="53018" x="4518025" y="4792663"/>
          <p14:tracePt t="53027" x="4568825" y="4792663"/>
          <p14:tracePt t="53038" x="4656138" y="4756150"/>
          <p14:tracePt t="53048" x="4743450" y="4743450"/>
          <p14:tracePt t="53058" x="4856163" y="4692650"/>
          <p14:tracePt t="53067" x="4994275" y="4643438"/>
          <p14:tracePt t="53077" x="5170488" y="4579938"/>
          <p14:tracePt t="53087" x="5319713" y="4505325"/>
          <p14:tracePt t="53096" x="5645150" y="4379913"/>
          <p14:tracePt t="53107" x="5945188" y="4217988"/>
          <p14:tracePt t="53117" x="6196013" y="4067175"/>
          <p14:tracePt t="53127" x="6446838" y="3954463"/>
          <p14:tracePt t="53137" x="6634163" y="3854450"/>
          <p14:tracePt t="53146" x="6846888" y="3741738"/>
          <p14:tracePt t="53156" x="7123113" y="3641725"/>
          <p14:tracePt t="53166" x="7335838" y="3503613"/>
          <p14:tracePt t="53177" x="7535863" y="3416300"/>
          <p14:tracePt t="53185" x="7710488" y="3328988"/>
          <p14:tracePt t="53197" x="7886700" y="3216275"/>
          <p14:tracePt t="53206" x="8086725" y="3141663"/>
          <p14:tracePt t="53220" x="8248650" y="3041650"/>
          <p14:tracePt t="53227" x="8537575" y="2941638"/>
          <p14:tracePt t="53238" x="8774113" y="2816225"/>
          <p14:tracePt t="53247" x="9137650" y="2665413"/>
          <p14:tracePt t="53254" x="9263063" y="2603500"/>
          <p14:tracePt t="53265" x="9475788" y="2490788"/>
          <p14:tracePt t="53276" x="9613900" y="2390775"/>
          <p14:tracePt t="53286" x="9750425" y="2290763"/>
          <p14:tracePt t="53297" x="9839325" y="2227263"/>
          <p14:tracePt t="53304" x="9939338" y="2152650"/>
          <p14:tracePt t="53316" x="10001250" y="2101850"/>
          <p14:tracePt t="53326" x="10052050" y="2052638"/>
          <p14:tracePt t="53335" x="10113963" y="2001838"/>
          <p14:tracePt t="53344" x="10164763" y="1965325"/>
          <p14:tracePt t="53355" x="10201275" y="1927225"/>
          <p14:tracePt t="53365" x="10252075" y="1865313"/>
          <p14:tracePt t="53376" x="10288588" y="1839913"/>
          <p14:tracePt t="53385" x="10301288" y="1801813"/>
          <p14:tracePt t="53583" x="10301288" y="1765300"/>
          <p14:tracePt t="53592" x="10313988" y="1714500"/>
          <p14:tracePt t="53603" x="10352088" y="1639888"/>
          <p14:tracePt t="53613" x="10377488" y="1589088"/>
          <p14:tracePt t="53623" x="10401300" y="1552575"/>
          <p14:tracePt t="53633" x="10401300" y="1539875"/>
          <p14:tracePt t="53645" x="10401300" y="1527175"/>
          <p14:tracePt t="53656" x="10401300" y="1514475"/>
          <p14:tracePt t="53683" x="10390188" y="1514475"/>
          <p14:tracePt t="53691" x="10326688" y="1514475"/>
          <p14:tracePt t="53703" x="10277475" y="1527175"/>
          <p14:tracePt t="53712" x="10252075" y="1527175"/>
          <p14:tracePt t="53721" x="10226675" y="1527175"/>
          <p14:tracePt t="53732" x="10177463" y="1527175"/>
          <p14:tracePt t="53741" x="10152063" y="1527175"/>
          <p14:tracePt t="53751" x="10139363" y="1527175"/>
          <p14:tracePt t="53773" x="10126663" y="1527175"/>
          <p14:tracePt t="53851" x="10113963" y="1514475"/>
          <p14:tracePt t="53870" x="10101263" y="1501775"/>
          <p14:tracePt t="53892" x="10088563" y="1501775"/>
          <p14:tracePt t="53901" x="10075863" y="1501775"/>
          <p14:tracePt t="53922" x="10075863" y="1489075"/>
          <p14:tracePt t="53931" x="10064750" y="1489075"/>
          <p14:tracePt t="53940" x="10052050" y="1489075"/>
          <p14:tracePt t="53951" x="10052050" y="1476375"/>
          <p14:tracePt t="53960" x="10039350" y="1476375"/>
          <p14:tracePt t="53989" x="10026650" y="1476375"/>
          <p14:tracePt t="54000" x="10013950" y="1476375"/>
          <p14:tracePt t="54009" x="10013950" y="1463675"/>
          <p14:tracePt t="54019" x="10001250" y="1463675"/>
          <p14:tracePt t="54071" x="10001250" y="1450975"/>
          <p14:tracePt t="54099" x="10001250" y="1439863"/>
          <p14:tracePt t="54160" x="10026650" y="1439863"/>
          <p14:tracePt t="54169" x="10064750" y="1439863"/>
          <p14:tracePt t="54182" x="10075863" y="1439863"/>
          <p14:tracePt t="54189" x="10101263" y="1439863"/>
          <p14:tracePt t="54199" x="10113963" y="1439863"/>
          <p14:tracePt t="54208" x="10126663" y="1439863"/>
          <p14:tracePt t="54218" x="10152063" y="1439863"/>
          <p14:tracePt t="54227" x="10164763" y="1439863"/>
          <p14:tracePt t="54238" x="10177463" y="1450975"/>
          <p14:tracePt t="54247" x="10201275" y="1450975"/>
          <p14:tracePt t="54257" x="10213975" y="1463675"/>
          <p14:tracePt t="54267" x="10226675" y="1463675"/>
          <p14:tracePt t="54277" x="10252075" y="1476375"/>
          <p14:tracePt t="54287" x="10264775" y="1476375"/>
          <p14:tracePt t="54297" x="10277475" y="1476375"/>
          <p14:tracePt t="54310" x="10301288" y="1476375"/>
          <p14:tracePt t="54318" x="10313988" y="1476375"/>
          <p14:tracePt t="54330" x="10326688" y="1476375"/>
          <p14:tracePt t="54337" x="10352088" y="1489075"/>
          <p14:tracePt t="54346" x="10364788" y="1489075"/>
          <p14:tracePt t="54357" x="10377488" y="1501775"/>
          <p14:tracePt t="54367" x="10401300" y="1501775"/>
          <p14:tracePt t="54376" x="10414000" y="1514475"/>
          <p14:tracePt t="54387" x="10426700" y="1514475"/>
          <p14:tracePt t="54397" x="10439400" y="1514475"/>
          <p14:tracePt t="54406" x="10464800" y="1527175"/>
          <p14:tracePt t="54416" x="10477500" y="1527175"/>
          <p14:tracePt t="54426" x="10490200" y="1539875"/>
          <p14:tracePt t="54436" x="10502900" y="1539875"/>
          <p14:tracePt t="54446" x="10526713" y="1539875"/>
          <p14:tracePt t="54456" x="10539413" y="1539875"/>
          <p14:tracePt t="54465" x="10564813" y="1552575"/>
          <p14:tracePt t="54476" x="10590213" y="1563688"/>
          <p14:tracePt t="54486" x="10602913" y="1563688"/>
          <p14:tracePt t="54495" x="10614025" y="1576388"/>
          <p14:tracePt t="54506" x="10626725" y="1576388"/>
          <p14:tracePt t="54518" x="10639425" y="1576388"/>
          <p14:tracePt t="54526" x="10652125" y="1576388"/>
          <p14:tracePt t="54537" x="10677525" y="1589088"/>
          <p14:tracePt t="54545" x="10690225" y="1601788"/>
          <p14:tracePt t="54555" x="10702925" y="1601788"/>
          <p14:tracePt t="54565" x="10726738" y="1614488"/>
          <p14:tracePt t="54576" x="10739438" y="1614488"/>
          <p14:tracePt t="54584" x="10764838" y="1627188"/>
          <p14:tracePt t="54595" x="10777538" y="1627188"/>
          <p14:tracePt t="54605" x="10790238" y="1627188"/>
          <p14:tracePt t="54614" x="10802938" y="1627188"/>
          <p14:tracePt t="54625" x="10815638" y="1627188"/>
          <p14:tracePt t="54634" x="10839450" y="1627188"/>
          <p14:tracePt t="54644" x="10839450" y="1639888"/>
          <p14:tracePt t="54656" x="10852150" y="1639888"/>
          <p14:tracePt t="54664" x="10877550" y="1639888"/>
          <p14:tracePt t="54685" x="10890250" y="1639888"/>
          <p14:tracePt t="54695" x="10902950" y="1639888"/>
          <p14:tracePt t="54706" x="10915650" y="1639888"/>
          <p14:tracePt t="54715" x="10928350" y="1639888"/>
          <p14:tracePt t="54726" x="10952163" y="1639888"/>
          <p14:tracePt t="54734" x="10964863" y="1639888"/>
          <p14:tracePt t="54754" x="10977563" y="1639888"/>
          <p14:tracePt t="54762" x="11002963" y="1639888"/>
          <p14:tracePt t="54783" x="11028363" y="1639888"/>
          <p14:tracePt t="54792" x="11041063" y="1639888"/>
          <p14:tracePt t="54803" x="11052175" y="1639888"/>
          <p14:tracePt t="54813" x="11077575" y="1639888"/>
          <p14:tracePt t="54822" x="11102975" y="1639888"/>
          <p14:tracePt t="54835" x="11115675" y="1627188"/>
          <p14:tracePt t="54844" x="11141075" y="1627188"/>
          <p14:tracePt t="54857" x="11153775" y="1614488"/>
          <p14:tracePt t="54862" x="11164888" y="1614488"/>
          <p14:tracePt t="54873" x="11190288" y="1614488"/>
          <p14:tracePt t="54883" x="11190288" y="1601788"/>
          <p14:tracePt t="54892" x="11202988" y="1601788"/>
          <p14:tracePt t="54903" x="11228388" y="1589088"/>
          <p14:tracePt t="54913" x="11241088" y="1589088"/>
          <p14:tracePt t="54923" x="11253788" y="1576388"/>
          <p14:tracePt t="54943" x="11277600" y="1576388"/>
          <p14:tracePt t="54953" x="11290300" y="1563688"/>
          <p14:tracePt t="54962" x="11303000" y="1563688"/>
          <p14:tracePt t="54971" x="11315700" y="1552575"/>
          <p14:tracePt t="54982" x="11328400" y="1552575"/>
          <p14:tracePt t="54992" x="11341100" y="1539875"/>
          <p14:tracePt t="55001" x="11366500" y="1539875"/>
          <p14:tracePt t="55021" x="11377613" y="1539875"/>
          <p14:tracePt t="55033" x="11377613" y="1527175"/>
          <p14:tracePt t="55053" x="11390313" y="1514475"/>
          <p14:tracePt t="55079" x="11403013" y="1514475"/>
          <p14:tracePt t="55081" x="11415713" y="1501775"/>
          <p14:tracePt t="55101" x="11428413" y="1501775"/>
          <p14:tracePt t="55120" x="11441113" y="1489075"/>
          <p14:tracePt t="55131" x="11453813" y="1489075"/>
          <p14:tracePt t="55140" x="11453813" y="1476375"/>
          <p14:tracePt t="55160" x="11466513" y="1463675"/>
          <p14:tracePt t="55170" x="11479213" y="1463675"/>
          <p14:tracePt t="55200" x="11490325" y="1450975"/>
          <p14:tracePt t="55209" x="11503025" y="1450975"/>
          <p14:tracePt t="55221" x="11503025" y="1439863"/>
          <p14:tracePt t="55232" x="11515725" y="1439863"/>
          <p14:tracePt t="55259" x="11528425" y="1439863"/>
          <p14:tracePt t="55269" x="11541125" y="1439863"/>
          <p14:tracePt t="55548" x="11528425" y="1439863"/>
          <p14:tracePt t="55568" x="11515725" y="1439863"/>
          <p14:tracePt t="55578" x="11515725" y="1450975"/>
          <p14:tracePt t="55589" x="11503025" y="1450975"/>
          <p14:tracePt t="55597" x="11490325" y="1450975"/>
          <p14:tracePt t="55616" x="11490325" y="1463675"/>
          <p14:tracePt t="55626" x="11479213" y="1463675"/>
          <p14:tracePt t="55636" x="11466513" y="1476375"/>
          <p14:tracePt t="55646" x="11466513" y="1489075"/>
          <p14:tracePt t="55667" x="11453813" y="1489075"/>
          <p14:tracePt t="55676" x="11428413" y="1489075"/>
          <p14:tracePt t="55686" x="11428413" y="1501775"/>
          <p14:tracePt t="55696" x="11415713" y="1514475"/>
          <p14:tracePt t="55707" x="11390313" y="1514475"/>
          <p14:tracePt t="55717" x="11390313" y="1527175"/>
          <p14:tracePt t="55726" x="11377613" y="1527175"/>
          <p14:tracePt t="55736" x="11366500" y="1527175"/>
          <p14:tracePt t="55745" x="11353800" y="1527175"/>
          <p14:tracePt t="55760" x="11328400" y="1539875"/>
          <p14:tracePt t="55766" x="11315700" y="1539875"/>
          <p14:tracePt t="55776" x="11303000" y="1552575"/>
          <p14:tracePt t="55788" x="11290300" y="1552575"/>
          <p14:tracePt t="55795" x="11277600" y="1563688"/>
          <p14:tracePt t="55805" x="11266488" y="1576388"/>
          <p14:tracePt t="55815" x="11241088" y="1576388"/>
          <p14:tracePt t="55834" x="11228388" y="1576388"/>
          <p14:tracePt t="55844" x="11202988" y="1589088"/>
          <p14:tracePt t="55855" x="11190288" y="1589088"/>
          <p14:tracePt t="55864" x="11177588" y="1601788"/>
          <p14:tracePt t="55875" x="11164888" y="1601788"/>
          <p14:tracePt t="55885" x="11153775" y="1614488"/>
          <p14:tracePt t="55904" x="11128375" y="1614488"/>
          <p14:tracePt t="55914" x="11102975" y="1627188"/>
          <p14:tracePt t="55934" x="11077575" y="1639888"/>
          <p14:tracePt t="55944" x="11052175" y="1639888"/>
          <p14:tracePt t="55953" x="11052175" y="1652588"/>
          <p14:tracePt t="55964" x="11028363" y="1663700"/>
          <p14:tracePt t="55988" x="11002963" y="1663700"/>
          <p14:tracePt t="55994" x="10977563" y="1663700"/>
          <p14:tracePt t="56003" x="10952163" y="1663700"/>
          <p14:tracePt t="56023" x="10928350" y="1663700"/>
          <p14:tracePt t="56035" x="10915650" y="1663700"/>
          <p14:tracePt t="56042" x="10902950" y="1663700"/>
          <p14:tracePt t="56053" x="10864850" y="1663700"/>
          <p14:tracePt t="56064" x="10828338" y="1663700"/>
          <p14:tracePt t="56072" x="10790238" y="1663700"/>
          <p14:tracePt t="56083" x="10739438" y="1663700"/>
          <p14:tracePt t="56094" x="10702925" y="1663700"/>
          <p14:tracePt t="56103" x="10677525" y="1663700"/>
          <p14:tracePt t="56117" x="10652125" y="1663700"/>
          <p14:tracePt t="56123" x="10602913" y="1663700"/>
          <p14:tracePt t="56133" x="10577513" y="1663700"/>
          <p14:tracePt t="56142" x="10526713" y="1652588"/>
          <p14:tracePt t="56152" x="10490200" y="1627188"/>
          <p14:tracePt t="56163" x="10452100" y="1614488"/>
          <p14:tracePt t="56172" x="10452100" y="1601788"/>
          <p14:tracePt t="56183" x="10426700" y="1589088"/>
          <p14:tracePt t="56191" x="10401300" y="1576388"/>
          <p14:tracePt t="56202" x="10390188" y="1552575"/>
          <p14:tracePt t="56213" x="10377488" y="1552575"/>
          <p14:tracePt t="56222" x="10352088" y="1539875"/>
          <p14:tracePt t="56235" x="10326688" y="1527175"/>
          <p14:tracePt t="56241" x="10326688" y="1514475"/>
          <p14:tracePt t="56251" x="10326688" y="1501775"/>
          <p14:tracePt t="56262" x="10313988" y="1501775"/>
          <p14:tracePt t="56271" x="10301288" y="1501775"/>
          <p14:tracePt t="56280" x="10301288" y="1489075"/>
          <p14:tracePt t="56291" x="10288588" y="1489075"/>
          <p14:tracePt t="56301" x="10277475" y="1476375"/>
          <p14:tracePt t="56311" x="10264775" y="1476375"/>
          <p14:tracePt t="56340" x="10252075" y="1463675"/>
          <p14:tracePt t="56351" x="10239375" y="1463675"/>
          <p14:tracePt t="56361" x="10226675" y="1450975"/>
          <p14:tracePt t="56380" x="10226675" y="1439863"/>
          <p14:tracePt t="56390" x="10201275" y="1439863"/>
          <p14:tracePt t="56399" x="10188575" y="1439863"/>
          <p14:tracePt t="56420" x="10164763" y="1439863"/>
          <p14:tracePt t="56429" x="10139363" y="1427163"/>
          <p14:tracePt t="56450" x="10113963" y="1427163"/>
          <p14:tracePt t="56459" x="10101263" y="1414463"/>
          <p14:tracePt t="56489" x="10088563" y="1414463"/>
          <p14:tracePt t="56510" x="10075863" y="1414463"/>
          <p14:tracePt t="56519" x="10064750" y="1414463"/>
          <p14:tracePt t="56637" x="10088563" y="1414463"/>
          <p14:tracePt t="56648" x="10101263" y="1427163"/>
          <p14:tracePt t="56659" x="10113963" y="1427163"/>
          <p14:tracePt t="56667" x="10126663" y="1427163"/>
          <p14:tracePt t="56678" x="10152063" y="1439863"/>
          <p14:tracePt t="56697" x="10152063" y="1450975"/>
          <p14:tracePt t="56708" x="10164763" y="1450975"/>
          <p14:tracePt t="56717" x="10188575" y="1463675"/>
          <p14:tracePt t="56740" x="10201275" y="1463675"/>
          <p14:tracePt t="56749" x="10213975" y="1463675"/>
          <p14:tracePt t="56758" x="10213975" y="1476375"/>
          <p14:tracePt t="56777" x="10226675" y="1489075"/>
          <p14:tracePt t="56787" x="10239375" y="1489075"/>
          <p14:tracePt t="56797" x="10239375" y="1501775"/>
          <p14:tracePt t="56807" x="10252075" y="1501775"/>
          <p14:tracePt t="56827" x="10264775" y="1501775"/>
          <p14:tracePt t="56837" x="10288588" y="1501775"/>
          <p14:tracePt t="56845" x="10301288" y="1501775"/>
          <p14:tracePt t="56857" x="10313988" y="1501775"/>
          <p14:tracePt t="56867" x="10339388" y="1514475"/>
          <p14:tracePt t="56877" x="10339388" y="1527175"/>
          <p14:tracePt t="56897" x="10364788" y="1527175"/>
          <p14:tracePt t="56906" x="10377488" y="1527175"/>
          <p14:tracePt t="56918" x="10377488" y="1539875"/>
          <p14:tracePt t="56935" x="10390188" y="1539875"/>
          <p14:tracePt t="56967" x="10414000" y="1539875"/>
          <p14:tracePt t="57055" x="10414000" y="1552575"/>
          <p14:tracePt t="57077" x="10401300" y="1552575"/>
          <p14:tracePt t="57096" x="10401300" y="1563688"/>
          <p14:tracePt t="57114" x="10390188" y="1576388"/>
          <p14:tracePt t="57135" x="10377488" y="1601788"/>
          <p14:tracePt t="57144" x="10364788" y="1614488"/>
          <p14:tracePt t="57154" x="10339388" y="1639888"/>
          <p14:tracePt t="57164" x="10301288" y="1676400"/>
          <p14:tracePt t="57173" x="10226675" y="1739900"/>
          <p14:tracePt t="57184" x="10075863" y="1839913"/>
          <p14:tracePt t="57194" x="9839325" y="2001838"/>
          <p14:tracePt t="57203" x="9563100" y="2214563"/>
          <p14:tracePt t="57214" x="9124950" y="2540000"/>
          <p14:tracePt t="57223" x="8599488" y="2952750"/>
          <p14:tracePt t="57233" x="7986713" y="3416300"/>
          <p14:tracePt t="57243" x="7323138" y="3916363"/>
          <p14:tracePt t="57255" x="6746875" y="4405313"/>
          <p14:tracePt t="57265" x="6334125" y="4756150"/>
          <p14:tracePt t="57274" x="6021388" y="5005388"/>
          <p14:tracePt t="57284" x="5657850" y="5281613"/>
          <p14:tracePt t="57293" x="5394325" y="5456238"/>
          <p14:tracePt t="57303" x="5257800" y="5581650"/>
          <p14:tracePt t="57313" x="5170488" y="5668963"/>
          <p14:tracePt t="57322" x="5132388" y="5694363"/>
          <p14:tracePt t="57333" x="5132388" y="5707063"/>
          <p14:tracePt t="57346" x="5132388" y="5719763"/>
          <p14:tracePt t="57353" x="5119688" y="5732463"/>
          <p14:tracePt t="57366" x="5106988" y="5732463"/>
          <p14:tracePt t="57521" x="5106988" y="5719763"/>
          <p14:tracePt t="57541" x="5106988" y="5707063"/>
          <p14:tracePt t="57550" x="5119688" y="5694363"/>
          <p14:tracePt t="57562" x="5119688" y="5681663"/>
          <p14:tracePt t="57574" x="5119688" y="5668963"/>
          <p14:tracePt t="57582" x="5157788" y="5630863"/>
          <p14:tracePt t="57592" x="5181600" y="5581650"/>
          <p14:tracePt t="57601" x="5245100" y="5494338"/>
          <p14:tracePt t="57612" x="5307013" y="5418138"/>
          <p14:tracePt t="57621" x="5370513" y="5330825"/>
          <p14:tracePt t="57632" x="5483225" y="5205413"/>
          <p14:tracePt t="57640" x="5557838" y="5105400"/>
          <p14:tracePt t="57649" x="5619750" y="5030788"/>
          <p14:tracePt t="57660" x="5683250" y="4968875"/>
          <p14:tracePt t="57670" x="5732463" y="4918075"/>
          <p14:tracePt t="57679" x="5757863" y="4892675"/>
          <p14:tracePt t="57690" x="5783263" y="4892675"/>
          <p14:tracePt t="57699" x="5821363" y="4879975"/>
          <p14:tracePt t="57711" x="5832475" y="4879975"/>
          <p14:tracePt t="57721" x="5845175" y="4879975"/>
          <p14:tracePt t="57742" x="5857875" y="4879975"/>
          <p14:tracePt t="57750" x="5870575" y="4879975"/>
          <p14:tracePt t="57779" x="5883275" y="4879975"/>
          <p14:tracePt t="57789" x="5895975" y="4879975"/>
          <p14:tracePt t="57809" x="5908675" y="4879975"/>
          <p14:tracePt t="57818" x="5908675" y="4892675"/>
          <p14:tracePt t="57829" x="5921375" y="4892675"/>
          <p14:tracePt t="57843" x="5921375" y="4905375"/>
          <p14:tracePt t="57850" x="5932488" y="4905375"/>
          <p14:tracePt t="57859" x="5945188" y="4905375"/>
          <p14:tracePt t="57868" x="5945188" y="4918075"/>
          <p14:tracePt t="57888" x="5957888" y="4930775"/>
          <p14:tracePt t="57898" x="5970588" y="4930775"/>
          <p14:tracePt t="57928" x="6008688" y="4943475"/>
          <p14:tracePt t="57938" x="6021388" y="4943475"/>
          <p14:tracePt t="57949" x="6034088" y="4943475"/>
          <p14:tracePt t="57958" x="6057900" y="4943475"/>
          <p14:tracePt t="57969" x="6070600" y="4943475"/>
          <p14:tracePt t="57977" x="6083300" y="4943475"/>
          <p14:tracePt t="57987" x="6108700" y="4943475"/>
          <p14:tracePt t="57997" x="6121400" y="4943475"/>
          <p14:tracePt t="58007" x="6134100" y="4943475"/>
          <p14:tracePt t="58017" x="6157913" y="4943475"/>
          <p14:tracePt t="58036" x="6183313" y="4943475"/>
          <p14:tracePt t="58047" x="6196013" y="4943475"/>
          <p14:tracePt t="58057" x="6208713" y="4943475"/>
          <p14:tracePt t="58066" x="6234113" y="4943475"/>
          <p14:tracePt t="58088" x="6246813" y="4943475"/>
          <p14:tracePt t="58106" x="6259513" y="4943475"/>
          <p14:tracePt t="58127" x="6270625" y="4943475"/>
          <p14:tracePt t="58148" x="6283325" y="4943475"/>
          <p14:tracePt t="58176" x="6296025" y="4943475"/>
          <p14:tracePt t="58185" x="6308725" y="4943475"/>
          <p14:tracePt t="58225" x="6308725" y="4930775"/>
          <p14:tracePt t="58247" x="6308725" y="4918075"/>
          <p14:tracePt t="58257" x="6321425" y="4918075"/>
          <p14:tracePt t="58270" x="6334125" y="4918075"/>
          <p14:tracePt t="58286" x="6346825" y="4905375"/>
          <p14:tracePt t="58306" x="6359525" y="4892675"/>
          <p14:tracePt t="58314" x="6383338" y="4892675"/>
          <p14:tracePt t="58324" x="6396038" y="4879975"/>
          <p14:tracePt t="58333" x="6434138" y="4879975"/>
          <p14:tracePt t="58346" x="6446838" y="4879975"/>
          <p14:tracePt t="58357" x="6459538" y="4868863"/>
          <p14:tracePt t="58365" x="6483350" y="4868863"/>
          <p14:tracePt t="58374" x="6496050" y="4856163"/>
          <p14:tracePt t="58384" x="6521450" y="4856163"/>
          <p14:tracePt t="58393" x="6546850" y="4856163"/>
          <p14:tracePt t="58404" x="6584950" y="4856163"/>
          <p14:tracePt t="58414" x="6596063" y="4856163"/>
          <p14:tracePt t="58423" x="6608763" y="4856163"/>
          <p14:tracePt t="58434" x="6634163" y="4856163"/>
          <p14:tracePt t="58443" x="6646863" y="4856163"/>
          <p14:tracePt t="58452" x="6659563" y="4856163"/>
          <p14:tracePt t="58463" x="6684963" y="4856163"/>
          <p14:tracePt t="58473" x="6721475" y="4856163"/>
          <p14:tracePt t="58484" x="6746875" y="4856163"/>
          <p14:tracePt t="58496" x="6784975" y="4856163"/>
          <p14:tracePt t="58505" x="6846888" y="4856163"/>
          <p14:tracePt t="58512" x="6884988" y="4856163"/>
          <p14:tracePt t="58523" x="6921500" y="4856163"/>
          <p14:tracePt t="58532" x="6959600" y="4856163"/>
          <p14:tracePt t="58542" x="6997700" y="4856163"/>
          <p14:tracePt t="58552" x="7010400" y="4856163"/>
          <p14:tracePt t="58562" x="7046913" y="4856163"/>
          <p14:tracePt t="58573" x="7085013" y="4856163"/>
          <p14:tracePt t="58584" x="7097713" y="4856163"/>
          <p14:tracePt t="58596" x="7123113" y="4856163"/>
          <p14:tracePt t="58603" x="7159625" y="4856163"/>
          <p14:tracePt t="58612" x="7185025" y="4856163"/>
          <p14:tracePt t="58622" x="7210425" y="4856163"/>
          <p14:tracePt t="58631" x="7246938" y="4856163"/>
          <p14:tracePt t="58642" x="7259638" y="4856163"/>
          <p14:tracePt t="58652" x="7272338" y="4856163"/>
          <p14:tracePt t="58662" x="7297738" y="4856163"/>
          <p14:tracePt t="58683" x="7323138" y="4856163"/>
          <p14:tracePt t="58694" x="7335838" y="4856163"/>
          <p14:tracePt t="58701" x="7348538" y="4856163"/>
          <p14:tracePt t="58711" x="7372350" y="4856163"/>
          <p14:tracePt t="58722" x="7385050" y="4856163"/>
          <p14:tracePt t="58731" x="7397750" y="4856163"/>
          <p14:tracePt t="58743" x="7423150" y="4856163"/>
          <p14:tracePt t="58750" x="7435850" y="4868863"/>
          <p14:tracePt t="58761" x="7448550" y="4868863"/>
          <p14:tracePt t="58772" x="7472363" y="4868863"/>
          <p14:tracePt t="58792" x="7497763" y="4868863"/>
          <p14:tracePt t="58802" x="7523163" y="4868863"/>
          <p14:tracePt t="58824" x="7535863" y="4868863"/>
          <p14:tracePt t="58832" x="7548563" y="4868863"/>
          <p14:tracePt t="58850" x="7561263" y="4868863"/>
          <p14:tracePt t="58860" x="7572375" y="4868863"/>
          <p14:tracePt t="58869" x="7585075" y="4868863"/>
          <p14:tracePt t="58880" x="7597775" y="4868863"/>
          <p14:tracePt t="58890" x="7610475" y="4868863"/>
          <p14:tracePt t="58899" x="7623175" y="4868863"/>
          <p14:tracePt t="58910" x="7635875" y="4868863"/>
          <p14:tracePt t="58920" x="7648575" y="4868863"/>
          <p14:tracePt t="58930" x="7673975" y="4868863"/>
          <p14:tracePt t="58940" x="7685088" y="4868863"/>
          <p14:tracePt t="58951" x="7710488" y="4868863"/>
          <p14:tracePt t="58959" x="7748588" y="4868863"/>
          <p14:tracePt t="58969" x="7761288" y="4868863"/>
          <p14:tracePt t="58979" x="7773988" y="4868863"/>
          <p14:tracePt t="58988" x="7797800" y="4868863"/>
          <p14:tracePt t="58999" x="7810500" y="4868863"/>
          <p14:tracePt t="59009" x="7823200" y="4868863"/>
          <p14:tracePt t="59018" x="7835900" y="4868863"/>
          <p14:tracePt t="59030" x="7861300" y="4856163"/>
          <p14:tracePt t="59040" x="7874000" y="4856163"/>
          <p14:tracePt t="59049" x="7886700" y="4856163"/>
          <p14:tracePt t="59079" x="7897813" y="4856163"/>
          <p14:tracePt t="59088" x="7910513" y="4856163"/>
          <p14:tracePt t="59107" x="7923213" y="4856163"/>
          <p14:tracePt t="59455" x="7897813" y="4856163"/>
          <p14:tracePt t="59465" x="7848600" y="4868863"/>
          <p14:tracePt t="59475" x="7835900" y="4892675"/>
          <p14:tracePt t="59485" x="7785100" y="4905375"/>
          <p14:tracePt t="59495" x="7735888" y="4918075"/>
          <p14:tracePt t="59504" x="7648575" y="4943475"/>
          <p14:tracePt t="59515" x="7561263" y="4943475"/>
          <p14:tracePt t="59525" x="7435850" y="4981575"/>
          <p14:tracePt t="59535" x="7134225" y="5005388"/>
          <p14:tracePt t="59549" x="6634163" y="5081588"/>
          <p14:tracePt t="59557" x="6170613" y="5156200"/>
          <p14:tracePt t="59563" x="5657850" y="5230813"/>
          <p14:tracePt t="59575" x="4894263" y="5394325"/>
          <p14:tracePt t="59585" x="4606925" y="5418138"/>
          <p14:tracePt t="59593" x="4205288" y="5507038"/>
          <p14:tracePt t="59604" x="3705225" y="5568950"/>
          <p14:tracePt t="59614" x="3216275" y="5594350"/>
          <p14:tracePt t="59623" x="2816225" y="5607050"/>
          <p14:tracePt t="59634" x="2503488" y="5607050"/>
          <p14:tracePt t="59644" x="2290763" y="5607050"/>
          <p14:tracePt t="59654" x="2139950" y="5568950"/>
          <p14:tracePt t="59664" x="1990725" y="5543550"/>
          <p14:tracePt t="59674" x="1865313" y="5494338"/>
          <p14:tracePt t="59683" x="1801813" y="5456238"/>
          <p14:tracePt t="59693" x="1727200" y="5430838"/>
          <p14:tracePt t="59703" x="1677988" y="5407025"/>
          <p14:tracePt t="59712" x="1639888" y="5394325"/>
          <p14:tracePt t="59723" x="1614488" y="5381625"/>
          <p14:tracePt t="59733" x="1589088" y="5368925"/>
          <p14:tracePt t="59742" x="1577975" y="5368925"/>
          <p14:tracePt t="59753" x="1565275" y="5356225"/>
          <p14:tracePt t="59764" x="1539875" y="5356225"/>
          <p14:tracePt t="59775" x="1501775" y="5343525"/>
          <p14:tracePt t="59796" x="1476375" y="5330825"/>
          <p14:tracePt t="59804" x="1452563" y="5330825"/>
          <p14:tracePt t="59934" x="1452563" y="5318125"/>
          <p14:tracePt t="59952" x="1452563" y="5305425"/>
          <p14:tracePt t="60001" x="1452563" y="5294313"/>
          <p14:tracePt t="60021" x="1465263" y="5281613"/>
          <p14:tracePt t="60030" x="1489075" y="5268913"/>
          <p14:tracePt t="60052" x="1514475" y="5256213"/>
          <p14:tracePt t="60060" x="1527175" y="5256213"/>
          <p14:tracePt t="60069" x="1552575" y="5256213"/>
          <p14:tracePt t="60080" x="1589088" y="5256213"/>
          <p14:tracePt t="60090" x="1614488" y="5256213"/>
          <p14:tracePt t="60100" x="1639888" y="5256213"/>
          <p14:tracePt t="60111" x="1677988" y="5256213"/>
          <p14:tracePt t="60121" x="1701800" y="5256213"/>
          <p14:tracePt t="60133" x="1727200" y="5256213"/>
          <p14:tracePt t="60141" x="1765300" y="5256213"/>
          <p14:tracePt t="60150" x="1790700" y="5256213"/>
          <p14:tracePt t="60160" x="1801813" y="5256213"/>
          <p14:tracePt t="60169" x="1827213" y="5256213"/>
          <p14:tracePt t="60179" x="1839913" y="5256213"/>
          <p14:tracePt t="60188" x="1852613" y="5256213"/>
          <p14:tracePt t="60200" x="1865313" y="5256213"/>
          <p14:tracePt t="60218" x="1878013" y="5256213"/>
          <p14:tracePt t="60229" x="1890713" y="5256213"/>
          <p14:tracePt t="60260" x="1903413" y="5256213"/>
          <p14:tracePt t="60636" x="1914525" y="5256213"/>
          <p14:tracePt t="61032" x="1965325" y="5256213"/>
          <p14:tracePt t="61043" x="2014538" y="5268913"/>
          <p14:tracePt t="61052" x="2078038" y="5268913"/>
          <p14:tracePt t="61063" x="2178050" y="5318125"/>
          <p14:tracePt t="61073" x="2265363" y="5330825"/>
          <p14:tracePt t="61085" x="2352675" y="5343525"/>
          <p14:tracePt t="61092" x="2441575" y="5343525"/>
          <p14:tracePt t="61101" x="2541588" y="5343525"/>
          <p14:tracePt t="61111" x="2654300" y="5343525"/>
          <p14:tracePt t="61122" x="2767013" y="5343525"/>
          <p14:tracePt t="61132" x="2854325" y="5343525"/>
          <p14:tracePt t="61141" x="2890838" y="5343525"/>
          <p14:tracePt t="61151" x="2928938" y="5343525"/>
          <p14:tracePt t="61161" x="2979738" y="5343525"/>
          <p14:tracePt t="61171" x="3003550" y="5343525"/>
          <p14:tracePt t="61182" x="3016250" y="5343525"/>
          <p14:tracePt t="61191" x="3041650" y="5343525"/>
          <p14:tracePt t="61211" x="3054350" y="5343525"/>
          <p14:tracePt t="61230" x="3067050" y="5330825"/>
          <p14:tracePt t="61242" x="3092450" y="5318125"/>
          <p14:tracePt t="61252" x="3128963" y="5294313"/>
          <p14:tracePt t="61262" x="3154363" y="5281613"/>
          <p14:tracePt t="61271" x="3179763" y="5268913"/>
          <p14:tracePt t="61282" x="3228975" y="5256213"/>
          <p14:tracePt t="61289" x="3279775" y="5243513"/>
          <p14:tracePt t="61300" x="3354388" y="5205413"/>
          <p14:tracePt t="61310" x="3417888" y="5205413"/>
          <p14:tracePt t="61319" x="3454400" y="5205413"/>
          <p14:tracePt t="61331" x="3505200" y="5194300"/>
          <p14:tracePt t="61340" x="3554413" y="5194300"/>
          <p14:tracePt t="61349" x="3579813" y="5194300"/>
          <p14:tracePt t="61360" x="3605213" y="5194300"/>
          <p14:tracePt t="61370" x="3630613" y="5194300"/>
          <p14:tracePt t="61379" x="3643313" y="5194300"/>
          <p14:tracePt t="61391" x="3654425" y="5194300"/>
          <p14:tracePt t="61401" x="3692525" y="5205413"/>
          <p14:tracePt t="61411" x="3705225" y="5218113"/>
          <p14:tracePt t="61419" x="3730625" y="5218113"/>
          <p14:tracePt t="61429" x="3767138" y="5230813"/>
          <p14:tracePt t="61438" x="3817938" y="5243513"/>
          <p14:tracePt t="61449" x="3867150" y="5256213"/>
          <p14:tracePt t="61459" x="3905250" y="5281613"/>
          <p14:tracePt t="61468" x="3943350" y="5281613"/>
          <p14:tracePt t="61478" x="3992563" y="5294313"/>
          <p14:tracePt t="61489" x="4043363" y="5294313"/>
          <p14:tracePt t="61498" x="4081463" y="5294313"/>
          <p14:tracePt t="61510" x="4117975" y="5294313"/>
          <p14:tracePt t="61520" x="4143375" y="5294313"/>
          <p14:tracePt t="61531" x="4156075" y="5294313"/>
          <p14:tracePt t="61540" x="4181475" y="5294313"/>
          <p14:tracePt t="61548" x="4192588" y="5294313"/>
          <p14:tracePt t="61558" x="4205288" y="5294313"/>
          <p14:tracePt t="61568" x="4230688" y="5294313"/>
          <p14:tracePt t="61589" x="4256088" y="5294313"/>
          <p14:tracePt t="61598" x="4268788" y="5294313"/>
          <p14:tracePt t="61608" x="4281488" y="5294313"/>
          <p14:tracePt t="61617" x="4305300" y="5294313"/>
          <p14:tracePt t="61629" x="4318000" y="5294313"/>
          <p14:tracePt t="61647" x="4330700" y="5294313"/>
          <p14:tracePt t="61658" x="4343400" y="5294313"/>
          <p14:tracePt t="61677" x="4356100" y="5294313"/>
          <p14:tracePt t="61707" x="4381500" y="5294313"/>
          <p14:tracePt t="61717" x="4394200" y="5294313"/>
          <p14:tracePt t="61747" x="4406900" y="5294313"/>
          <p14:tracePt t="61766" x="4418013" y="5294313"/>
          <p14:tracePt t="61795" x="4430713" y="5294313"/>
          <p14:tracePt t="61806" x="4443413" y="5294313"/>
          <p14:tracePt t="61846" x="4456113" y="5294313"/>
          <p14:tracePt t="62223" x="4468813" y="5294313"/>
          <p14:tracePt t="62233" x="4506913" y="5318125"/>
          <p14:tracePt t="62243" x="4556125" y="5330825"/>
          <p14:tracePt t="62252" x="4606925" y="5356225"/>
          <p14:tracePt t="62262" x="4643438" y="5381625"/>
          <p14:tracePt t="62272" x="4732338" y="5407025"/>
          <p14:tracePt t="62283" x="4819650" y="5418138"/>
          <p14:tracePt t="62292" x="4932363" y="5418138"/>
          <p14:tracePt t="62301" x="5032375" y="5418138"/>
          <p14:tracePt t="62313" x="5145088" y="5418138"/>
          <p14:tracePt t="62324" x="5232400" y="5418138"/>
          <p14:tracePt t="62334" x="5319713" y="5418138"/>
          <p14:tracePt t="62342" x="5383213" y="5418138"/>
          <p14:tracePt t="62351" x="5457825" y="5418138"/>
          <p14:tracePt t="62361" x="5519738" y="5407025"/>
          <p14:tracePt t="62371" x="5595938" y="5394325"/>
          <p14:tracePt t="62381" x="5632450" y="5381625"/>
          <p14:tracePt t="62391" x="5657850" y="5381625"/>
          <p14:tracePt t="62401" x="5695950" y="5381625"/>
          <p14:tracePt t="62411" x="5708650" y="5368925"/>
          <p14:tracePt t="62420" x="5719763" y="5343525"/>
          <p14:tracePt t="62432" x="5745163" y="5343525"/>
          <p14:tracePt t="62441" x="5757863" y="5343525"/>
          <p14:tracePt t="62451" x="5770563" y="5343525"/>
          <p14:tracePt t="62461" x="5783263" y="5343525"/>
          <p14:tracePt t="62471" x="5795963" y="5343525"/>
          <p14:tracePt t="62480" x="5821363" y="5330825"/>
          <p14:tracePt t="62492" x="5870575" y="5330825"/>
          <p14:tracePt t="62502" x="5921375" y="5318125"/>
          <p14:tracePt t="62511" x="5945188" y="5305425"/>
          <p14:tracePt t="62522" x="5970588" y="5305425"/>
          <p14:tracePt t="62531" x="6008688" y="5305425"/>
          <p14:tracePt t="62539" x="6021388" y="5305425"/>
          <p14:tracePt t="62550" x="6045200" y="5305425"/>
          <p14:tracePt t="62561" x="6070600" y="5305425"/>
          <p14:tracePt t="62569" x="6096000" y="5305425"/>
          <p14:tracePt t="62580" x="6108700" y="5305425"/>
          <p14:tracePt t="62589" x="6121400" y="5294313"/>
          <p14:tracePt t="62599" x="6146800" y="5294313"/>
          <p14:tracePt t="62610" x="6157913" y="5294313"/>
          <p14:tracePt t="62620" x="6170613" y="5294313"/>
          <p14:tracePt t="62631" x="6183313" y="5294313"/>
          <p14:tracePt t="62641" x="6208713" y="5294313"/>
          <p14:tracePt t="62650" x="6234113" y="5294313"/>
          <p14:tracePt t="62661" x="6246813" y="5294313"/>
          <p14:tracePt t="62671" x="6283325" y="5294313"/>
          <p14:tracePt t="62679" x="6296025" y="5294313"/>
          <p14:tracePt t="62688" x="6308725" y="5294313"/>
          <p14:tracePt t="62699" x="6334125" y="5294313"/>
          <p14:tracePt t="62709" x="6359525" y="5294313"/>
          <p14:tracePt t="62718" x="6396038" y="5294313"/>
          <p14:tracePt t="62730" x="6434138" y="5294313"/>
          <p14:tracePt t="62740" x="6459538" y="5294313"/>
          <p14:tracePt t="62748" x="6496050" y="5294313"/>
          <p14:tracePt t="62761" x="6521450" y="5294313"/>
          <p14:tracePt t="62769" x="6546850" y="5294313"/>
          <p14:tracePt t="62778" x="6572250" y="5294313"/>
          <p14:tracePt t="62800" x="6596063" y="5294313"/>
          <p14:tracePt t="62809" x="6621463" y="5305425"/>
          <p14:tracePt t="62822" x="6621463" y="5318125"/>
          <p14:tracePt t="62828" x="6646863" y="5318125"/>
          <p14:tracePt t="62838" x="6672263" y="5318125"/>
          <p14:tracePt t="62859" x="6696075" y="5318125"/>
          <p14:tracePt t="62867" x="6721475" y="5330825"/>
          <p14:tracePt t="62888" x="6746875" y="5330825"/>
          <p14:tracePt t="62900" x="6772275" y="5330825"/>
          <p14:tracePt t="62917" x="6797675" y="5330825"/>
          <p14:tracePt t="62926" x="6808788" y="5330825"/>
          <p14:tracePt t="62947" x="6821488" y="5330825"/>
          <p14:tracePt t="62967" x="6834188" y="5330825"/>
          <p14:tracePt t="62981" x="6846888" y="5330825"/>
          <p14:tracePt t="63008" x="6859588" y="5330825"/>
          <p14:tracePt t="63383" x="6884988" y="5330825"/>
          <p14:tracePt t="63393" x="6934200" y="5330825"/>
          <p14:tracePt t="63403" x="6985000" y="5330825"/>
          <p14:tracePt t="63414" x="7072313" y="5330825"/>
          <p14:tracePt t="63422" x="7172325" y="5330825"/>
          <p14:tracePt t="63433" x="7223125" y="5330825"/>
          <p14:tracePt t="63443" x="7285038" y="5330825"/>
          <p14:tracePt t="63452" x="7348538" y="5330825"/>
          <p14:tracePt t="63463" x="7435850" y="5330825"/>
          <p14:tracePt t="63473" x="7523163" y="5330825"/>
          <p14:tracePt t="63482" x="7572375" y="5330825"/>
          <p14:tracePt t="63492" x="7648575" y="5330825"/>
          <p14:tracePt t="63502" x="7685088" y="5330825"/>
          <p14:tracePt t="63512" x="7723188" y="5330825"/>
          <p14:tracePt t="63523" x="7773988" y="5330825"/>
          <p14:tracePt t="63532" x="7810500" y="5330825"/>
          <p14:tracePt t="63556" x="7835900" y="5330825"/>
          <p14:tracePt t="63564" x="7861300" y="5330825"/>
          <p14:tracePt t="63584" x="7874000" y="5330825"/>
          <p14:tracePt t="63594" x="7897813" y="5330825"/>
          <p14:tracePt t="63621" x="7910513" y="5330825"/>
          <p14:tracePt t="63641" x="7923213" y="5330825"/>
          <p14:tracePt t="63651" x="7935913" y="5330825"/>
          <p14:tracePt t="63681" x="7948613" y="5330825"/>
          <p14:tracePt t="63713" x="7961313" y="5330825"/>
          <p14:tracePt t="63741" x="7974013" y="5330825"/>
          <p14:tracePt t="63750" x="7999413" y="5318125"/>
          <p14:tracePt t="63770" x="8023225" y="5294313"/>
          <p14:tracePt t="63780" x="8061325" y="5294313"/>
          <p14:tracePt t="63791" x="8099425" y="5281613"/>
          <p14:tracePt t="63800" x="8110538" y="5281613"/>
          <p14:tracePt t="63809" x="8135938" y="5268913"/>
          <p14:tracePt t="63821" x="8174038" y="5256213"/>
          <p14:tracePt t="63833" x="8199438" y="5256213"/>
          <p14:tracePt t="63841" x="8212138" y="5256213"/>
          <p14:tracePt t="63849" x="8235950" y="5256213"/>
          <p14:tracePt t="63869" x="8235950" y="5243513"/>
          <p14:tracePt t="63879" x="8248650" y="5243513"/>
          <p14:tracePt t="63890" x="8261350" y="5243513"/>
          <p14:tracePt t="63919" x="8274050" y="5243513"/>
          <p14:tracePt t="63941" x="8286750" y="5230813"/>
          <p14:tracePt t="64376" x="8299450" y="5230813"/>
          <p14:tracePt t="64764" x="8286750" y="5230813"/>
          <p14:tracePt t="64773" x="8223250" y="5230813"/>
          <p14:tracePt t="64783" x="8048625" y="5230813"/>
          <p14:tracePt t="64792" x="7874000" y="5230813"/>
          <p14:tracePt t="64801" x="7661275" y="5230813"/>
          <p14:tracePt t="64811" x="7448550" y="5230813"/>
          <p14:tracePt t="64821" x="7246938" y="5230813"/>
          <p14:tracePt t="64831" x="7034213" y="5230813"/>
          <p14:tracePt t="64841" x="6734175" y="5243513"/>
          <p14:tracePt t="64851" x="6359525" y="5318125"/>
          <p14:tracePt t="64861" x="5983288" y="5356225"/>
          <p14:tracePt t="64872" x="5645150" y="5430838"/>
          <p14:tracePt t="64883" x="5319713" y="5468938"/>
          <p14:tracePt t="64894" x="5068888" y="5507038"/>
          <p14:tracePt t="64902" x="4856163" y="5556250"/>
          <p14:tracePt t="64912" x="4681538" y="5619750"/>
          <p14:tracePt t="64922" x="4568825" y="5643563"/>
          <p14:tracePt t="64930" x="4481513" y="5656263"/>
          <p14:tracePt t="64941" x="4430713" y="5668963"/>
          <p14:tracePt t="64951" x="4394200" y="5668963"/>
          <p14:tracePt t="64966" x="4381500" y="5668963"/>
          <p14:tracePt t="64980" x="4368800" y="5668963"/>
          <p14:tracePt t="65069" x="4356100" y="5668963"/>
          <p14:tracePt t="65129" x="4343400" y="5668963"/>
          <p14:tracePt t="65179" x="4330700" y="5668963"/>
          <p14:tracePt t="65239" x="4318000" y="5668963"/>
          <p14:tracePt t="65287" x="4305300" y="5668963"/>
          <p14:tracePt t="65884" x="4330700" y="5668963"/>
          <p14:tracePt t="65894" x="4343400" y="5668963"/>
          <p14:tracePt t="65904" x="4368800" y="5668963"/>
          <p14:tracePt t="65912" x="4418013" y="5668963"/>
          <p14:tracePt t="65923" x="4456113" y="5681663"/>
          <p14:tracePt t="65933" x="4506913" y="5681663"/>
          <p14:tracePt t="65942" x="4530725" y="5681663"/>
          <p14:tracePt t="65969" x="4619625" y="5694363"/>
          <p14:tracePt t="65972" x="4668838" y="5694363"/>
          <p14:tracePt t="65982" x="4719638" y="5707063"/>
          <p14:tracePt t="65992" x="4732338" y="5707063"/>
          <p14:tracePt t="66002" x="4768850" y="5719763"/>
          <p14:tracePt t="66012" x="4806950" y="5719763"/>
          <p14:tracePt t="66022" x="4832350" y="5719763"/>
          <p14:tracePt t="66031" x="4856163" y="5719763"/>
          <p14:tracePt t="66042" x="4881563" y="5719763"/>
          <p14:tracePt t="66051" x="4894263" y="5719763"/>
          <p14:tracePt t="66061" x="4906963" y="5719763"/>
          <p14:tracePt t="66072" x="4932363" y="5719763"/>
          <p14:tracePt t="66085" x="4945063" y="5719763"/>
          <p14:tracePt t="66092" x="4956175" y="5719763"/>
          <p14:tracePt t="66102" x="4968875" y="5719763"/>
          <p14:tracePt t="66121" x="4981575" y="5719763"/>
          <p14:tracePt t="66151" x="4994275" y="5719763"/>
          <p14:tracePt t="66161" x="5006975" y="5719763"/>
          <p14:tracePt t="66222" x="5019675" y="5719763"/>
          <p14:tracePt t="66239" x="5032375" y="5719763"/>
          <p14:tracePt t="66250" x="5057775" y="5719763"/>
          <p14:tracePt t="66270" x="5106988" y="5719763"/>
          <p14:tracePt t="66280" x="5132388" y="5719763"/>
          <p14:tracePt t="66290" x="5170488" y="5719763"/>
          <p14:tracePt t="66299" x="5207000" y="5719763"/>
          <p14:tracePt t="66310" x="5245100" y="5719763"/>
          <p14:tracePt t="66322" x="5270500" y="5719763"/>
          <p14:tracePt t="66329" x="5307013" y="5719763"/>
          <p14:tracePt t="66341" x="5332413" y="5719763"/>
          <p14:tracePt t="66349" x="5370513" y="5719763"/>
          <p14:tracePt t="66359" x="5394325" y="5719763"/>
          <p14:tracePt t="66369" x="5419725" y="5719763"/>
          <p14:tracePt t="66379" x="5457825" y="5719763"/>
          <p14:tracePt t="66388" x="5483225" y="5719763"/>
          <p14:tracePt t="66399" x="5519738" y="5719763"/>
          <p14:tracePt t="66408" x="5532438" y="5719763"/>
          <p14:tracePt t="66423" x="5545138" y="5719763"/>
          <p14:tracePt t="66431" x="5570538" y="5719763"/>
          <p14:tracePt t="66440" x="5607050" y="5719763"/>
          <p14:tracePt t="66449" x="5619750" y="5719763"/>
          <p14:tracePt t="66458" x="5632450" y="5719763"/>
          <p14:tracePt t="66468" x="5657850" y="5719763"/>
          <p14:tracePt t="66478" x="5670550" y="5719763"/>
          <p14:tracePt t="66507" x="5683250" y="5719763"/>
          <p14:tracePt t="66518" x="5695950" y="5719763"/>
          <p14:tracePt t="66538" x="5708650" y="5719763"/>
          <p14:tracePt t="66885" x="5719763" y="5732463"/>
          <p14:tracePt t="66896" x="5732463" y="5743575"/>
          <p14:tracePt t="66905" x="5745163" y="5756275"/>
          <p14:tracePt t="66924" x="5770563" y="5768975"/>
          <p14:tracePt t="66934" x="5783263" y="5768975"/>
          <p14:tracePt t="66944" x="5795963" y="5768975"/>
          <p14:tracePt t="66954" x="5832475" y="5768975"/>
          <p14:tracePt t="66965" x="5895975" y="5768975"/>
          <p14:tracePt t="66974" x="5983288" y="5768975"/>
          <p14:tracePt t="66984" x="6121400" y="5756275"/>
          <p14:tracePt t="66994" x="6246813" y="5732463"/>
          <p14:tracePt t="67004" x="6359525" y="5719763"/>
          <p14:tracePt t="67014" x="6472238" y="5681663"/>
          <p14:tracePt t="67024" x="6584950" y="5668963"/>
          <p14:tracePt t="67033" x="6672263" y="5656263"/>
          <p14:tracePt t="67043" x="6746875" y="5643563"/>
          <p14:tracePt t="67054" x="6808788" y="5643563"/>
          <p14:tracePt t="67063" x="6846888" y="5630863"/>
          <p14:tracePt t="67075" x="6859588" y="5619750"/>
          <p14:tracePt t="67083" x="6872288" y="5619750"/>
          <p14:tracePt t="67093" x="6884988" y="5619750"/>
          <p14:tracePt t="67768" x="6884988" y="5607050"/>
          <p14:tracePt t="67777" x="6897688" y="5607050"/>
          <p14:tracePt t="67827" x="6910388" y="5607050"/>
          <p14:tracePt t="68234" x="6921500" y="5607050"/>
          <p14:tracePt t="68274" x="6921500" y="5594350"/>
          <p14:tracePt t="68285" x="6921500" y="5581650"/>
          <p14:tracePt t="68293" x="6959600" y="5518150"/>
          <p14:tracePt t="68304" x="7034213" y="5430838"/>
          <p14:tracePt t="68314" x="7134225" y="5305425"/>
          <p14:tracePt t="68323" x="7297738" y="5118100"/>
          <p14:tracePt t="68333" x="7459663" y="4968875"/>
          <p14:tracePt t="68343" x="7735888" y="4730750"/>
          <p14:tracePt t="68354" x="8048625" y="4479925"/>
          <p14:tracePt t="68362" x="8412163" y="4230688"/>
          <p14:tracePt t="68373" x="8750300" y="4041775"/>
          <p14:tracePt t="68384" x="8963025" y="3905250"/>
          <p14:tracePt t="68392" x="9175750" y="3767138"/>
          <p14:tracePt t="68403" x="9337675" y="3679825"/>
          <p14:tracePt t="68412" x="9437688" y="3590925"/>
          <p14:tracePt t="68422" x="9513888" y="3567113"/>
          <p14:tracePt t="68433" x="9525000" y="3529013"/>
          <p14:tracePt t="68442" x="9537700" y="3516313"/>
          <p14:tracePt t="68454" x="9550400" y="3503613"/>
          <p14:tracePt t="68474" x="9550400" y="3490913"/>
          <p14:tracePt t="68481" x="9550400" y="3479800"/>
          <p14:tracePt t="68492" x="9563100" y="3467100"/>
          <p14:tracePt t="68502" x="9575800" y="3441700"/>
          <p14:tracePt t="68511" x="9601200" y="3390900"/>
          <p14:tracePt t="68521" x="9613900" y="3354388"/>
          <p14:tracePt t="68531" x="9637713" y="3316288"/>
          <p14:tracePt t="68541" x="9637713" y="3278188"/>
          <p14:tracePt t="68552" x="9650413" y="3228975"/>
          <p14:tracePt t="68562" x="9650413" y="3216275"/>
          <p14:tracePt t="68570" x="9650413" y="3178175"/>
          <p14:tracePt t="68581" x="9650413" y="3165475"/>
          <p14:tracePt t="68591" x="9650413" y="3141663"/>
          <p14:tracePt t="68600" x="9675813" y="3116263"/>
          <p14:tracePt t="68611" x="9688513" y="3103563"/>
          <p14:tracePt t="68621" x="9713913" y="3090863"/>
          <p14:tracePt t="68633" x="9713913" y="3078163"/>
          <p14:tracePt t="68642" x="9750425" y="3065463"/>
          <p14:tracePt t="68651" x="9801225" y="3054350"/>
          <p14:tracePt t="68660" x="9852025" y="3028950"/>
          <p14:tracePt t="68671" x="9901238" y="3016250"/>
          <p14:tracePt t="68680" x="9939338" y="3003550"/>
          <p14:tracePt t="68690" x="9988550" y="2990850"/>
          <p14:tracePt t="68700" x="10013950" y="2990850"/>
          <p14:tracePt t="68949" x="9926638" y="2990850"/>
          <p14:tracePt t="68957" x="9775825" y="2990850"/>
          <p14:tracePt t="68968" x="9513888" y="2990850"/>
          <p14:tracePt t="68978" x="9275763" y="2990850"/>
          <p14:tracePt t="68987" x="8924925" y="2990850"/>
          <p14:tracePt t="68998" x="8435975" y="2978150"/>
          <p14:tracePt t="69008" x="7897813" y="2952750"/>
          <p14:tracePt t="69017" x="7410450" y="2928938"/>
          <p14:tracePt t="69027" x="6972300" y="2903538"/>
          <p14:tracePt t="69037" x="6608763" y="2878138"/>
          <p14:tracePt t="69047" x="6259513" y="2878138"/>
          <p14:tracePt t="69062" x="6070600" y="2878138"/>
          <p14:tracePt t="69068" x="5895975" y="2878138"/>
          <p14:tracePt t="69078" x="5832475" y="2878138"/>
          <p14:tracePt t="69087" x="5808663" y="2878138"/>
          <p14:tracePt t="69097" x="5795963" y="2878138"/>
          <p14:tracePt t="69107" x="5783263" y="2878138"/>
          <p14:tracePt t="69137" x="5795963" y="2878138"/>
          <p14:tracePt t="69147" x="5821363" y="2878138"/>
          <p14:tracePt t="69157" x="5857875" y="2878138"/>
          <p14:tracePt t="69166" x="5895975" y="2865438"/>
          <p14:tracePt t="69177" x="5921375" y="2852738"/>
          <p14:tracePt t="69187" x="5970588" y="2852738"/>
          <p14:tracePt t="69195" x="6034088" y="2852738"/>
          <p14:tracePt t="69208" x="6108700" y="2852738"/>
          <p14:tracePt t="69216" x="6196013" y="2852738"/>
          <p14:tracePt t="69225" x="6296025" y="2852738"/>
          <p14:tracePt t="69237" x="6408738" y="2852738"/>
          <p14:tracePt t="69246" x="6596063" y="2852738"/>
          <p14:tracePt t="69257" x="6772275" y="2840038"/>
          <p14:tracePt t="69268" x="7059613" y="2828925"/>
          <p14:tracePt t="69277" x="7423150" y="2803525"/>
          <p14:tracePt t="69285" x="7974013" y="2716213"/>
          <p14:tracePt t="69296" x="8348663" y="2665413"/>
          <p14:tracePt t="69305" x="8624888" y="2627313"/>
          <p14:tracePt t="69315" x="8937625" y="2540000"/>
          <p14:tracePt t="69325" x="9188450" y="2503488"/>
          <p14:tracePt t="69335" x="9301163" y="2465388"/>
          <p14:tracePt t="69344" x="9501188" y="2427288"/>
          <p14:tracePt t="69355" x="9675813" y="2403475"/>
          <p14:tracePt t="69365" x="9826625" y="2365375"/>
          <p14:tracePt t="69374" x="9939338" y="2327275"/>
          <p14:tracePt t="69387" x="10026650" y="2290763"/>
          <p14:tracePt t="69396" x="10101263" y="2265363"/>
          <p14:tracePt t="69404" x="10152063" y="2252663"/>
          <p14:tracePt t="69414" x="10188575" y="2252663"/>
          <p14:tracePt t="69424" x="10213975" y="2239963"/>
          <p14:tracePt t="69435" x="10252075" y="2227263"/>
          <p14:tracePt t="69444" x="10277475" y="2227263"/>
          <p14:tracePt t="69454" x="10313988" y="2214563"/>
          <p14:tracePt t="69464" x="10352088" y="2201863"/>
          <p14:tracePt t="69484" x="10377488" y="2201863"/>
          <p14:tracePt t="69493" x="10390188" y="2201863"/>
          <p14:tracePt t="69812" x="10390188" y="2214563"/>
          <p14:tracePt t="69823" x="10390188" y="2252663"/>
          <p14:tracePt t="69832" x="10377488" y="2290763"/>
          <p14:tracePt t="69841" x="10326688" y="2339975"/>
          <p14:tracePt t="69851" x="10288588" y="2378075"/>
          <p14:tracePt t="69861" x="10264775" y="2452688"/>
          <p14:tracePt t="69871" x="10226675" y="2516188"/>
          <p14:tracePt t="69881" x="10188575" y="2540000"/>
          <p14:tracePt t="69891" x="10164763" y="2540000"/>
          <p14:tracePt t="69901" x="10152063" y="2565400"/>
          <p14:tracePt t="69931" x="10152063" y="2578100"/>
          <p14:tracePt t="70011" x="10139363" y="2578100"/>
          <p14:tracePt t="70070" x="10126663" y="2578100"/>
          <p14:tracePt t="70079" x="10113963" y="2578100"/>
          <p14:tracePt t="70111" x="10101263" y="2578100"/>
          <p14:tracePt t="70129" x="10088563" y="2578100"/>
          <p14:tracePt t="70160" x="10075863" y="2578100"/>
          <p14:tracePt t="70526" x="10088563" y="2590800"/>
          <p14:tracePt t="70535" x="10113963" y="2603500"/>
          <p14:tracePt t="70576" x="10126663" y="2603500"/>
          <p14:tracePt t="70585" x="10126663" y="2616200"/>
          <p14:tracePt t="70594" x="10139363" y="2627313"/>
          <p14:tracePt t="70605" x="10152063" y="2627313"/>
          <p14:tracePt t="70615" x="10152063" y="2640013"/>
          <p14:tracePt t="70624" x="10177463" y="2652713"/>
          <p14:tracePt t="70635" x="10188575" y="2665413"/>
          <p14:tracePt t="70645" x="10201275" y="2678113"/>
          <p14:tracePt t="70654" x="10213975" y="2678113"/>
          <p14:tracePt t="70665" x="10213975" y="2690813"/>
          <p14:tracePt t="70674" x="10226675" y="2690813"/>
          <p14:tracePt t="70684" x="10239375" y="2690813"/>
          <p14:tracePt t="70726" x="10252075" y="2703513"/>
          <p14:tracePt t="70735" x="10277475" y="2703513"/>
          <p14:tracePt t="70745" x="10277475" y="2716213"/>
          <p14:tracePt t="70755" x="10301288" y="2716213"/>
          <p14:tracePt t="70764" x="10326688" y="2716213"/>
          <p14:tracePt t="70773" x="10326688" y="2728913"/>
          <p14:tracePt t="70784" x="10352088" y="2728913"/>
          <p14:tracePt t="70793" x="10377488" y="2728913"/>
          <p14:tracePt t="70813" x="10401300" y="2740025"/>
          <p14:tracePt t="70823" x="10414000" y="2740025"/>
          <p14:tracePt t="70845" x="10426700" y="2740025"/>
          <p14:tracePt t="70854" x="10452100" y="2740025"/>
          <p14:tracePt t="70867" x="10464800" y="2728913"/>
          <p14:tracePt t="70873" x="10477500" y="2728913"/>
          <p14:tracePt t="70883" x="10490200" y="2728913"/>
          <p14:tracePt t="70893" x="10502900" y="2728913"/>
          <p14:tracePt t="70902" x="10502900" y="2716213"/>
          <p14:tracePt t="70914" x="10526713" y="2716213"/>
          <p14:tracePt t="70922" x="10526713" y="2703513"/>
          <p14:tracePt t="70932" x="10539413" y="2703513"/>
          <p14:tracePt t="70943" x="10552113" y="2690813"/>
          <p14:tracePt t="70953" x="10577513" y="2678113"/>
          <p14:tracePt t="70971" x="10590213" y="2665413"/>
          <p14:tracePt t="70974" x="10602913" y="2652713"/>
          <p14:tracePt t="70982" x="10626725" y="2640013"/>
          <p14:tracePt t="70994" x="10639425" y="2627313"/>
          <p14:tracePt t="71002" x="10652125" y="2616200"/>
          <p14:tracePt t="71011" x="10677525" y="2603500"/>
          <p14:tracePt t="71022" x="10726738" y="2590800"/>
          <p14:tracePt t="71031" x="10752138" y="2578100"/>
          <p14:tracePt t="71043" x="10777538" y="2552700"/>
          <p14:tracePt t="71052" x="10790238" y="2540000"/>
          <p14:tracePt t="71061" x="10802938" y="2540000"/>
          <p14:tracePt t="71071" x="10828338" y="2527300"/>
          <p14:tracePt t="71081" x="10864850" y="2503488"/>
          <p14:tracePt t="71096" x="10877550" y="2478088"/>
          <p14:tracePt t="71102" x="10890250" y="2465388"/>
          <p14:tracePt t="71112" x="10928350" y="2452688"/>
          <p14:tracePt t="71123" x="10964863" y="2427288"/>
          <p14:tracePt t="71130" x="11015663" y="2390775"/>
          <p14:tracePt t="71141" x="11064875" y="2365375"/>
          <p14:tracePt t="71150" x="11090275" y="2352675"/>
          <p14:tracePt t="71160" x="11115675" y="2327275"/>
          <p14:tracePt t="71171" x="11153775" y="2303463"/>
          <p14:tracePt t="71181" x="11177588" y="2278063"/>
          <p14:tracePt t="71190" x="11190288" y="2265363"/>
          <p14:tracePt t="71200" x="11228388" y="2252663"/>
          <p14:tracePt t="71210" x="11241088" y="2252663"/>
          <p14:tracePt t="71220" x="11253788" y="2239963"/>
          <p14:tracePt t="71230" x="11277600" y="2214563"/>
          <p14:tracePt t="71240" x="11290300" y="2201863"/>
          <p14:tracePt t="71251" x="11315700" y="2190750"/>
          <p14:tracePt t="71260" x="11328400" y="2190750"/>
          <p14:tracePt t="71270" x="11341100" y="2190750"/>
          <p14:tracePt t="71279" x="11366500" y="2178050"/>
          <p14:tracePt t="71290" x="11377613" y="2178050"/>
          <p14:tracePt t="71299" x="11403013" y="2165350"/>
          <p14:tracePt t="71309" x="11415713" y="2165350"/>
          <p14:tracePt t="71320" x="11428413" y="2152650"/>
          <p14:tracePt t="71330" x="11453813" y="2152650"/>
          <p14:tracePt t="71350" x="11479213" y="2139950"/>
          <p14:tracePt t="71359" x="11503025" y="2139950"/>
          <p14:tracePt t="71379" x="11528425" y="2139950"/>
          <p14:tracePt t="71389" x="11541125" y="2139950"/>
          <p14:tracePt t="71398" x="11553825" y="2139950"/>
          <p14:tracePt t="71409" x="11579225" y="2139950"/>
          <p14:tracePt t="71419" x="11591925" y="2139950"/>
          <p14:tracePt t="71428" x="11603038" y="2139950"/>
          <p14:tracePt t="71441" x="11628438" y="2139950"/>
          <p14:tracePt t="71459" x="11653838" y="2139950"/>
          <p14:tracePt t="71472" x="11679238" y="2139950"/>
          <p14:tracePt t="71487" x="11703050" y="2139950"/>
          <p14:tracePt t="71498" x="11715750" y="2139950"/>
          <p14:tracePt t="71528" x="11728450" y="2139950"/>
          <p14:tracePt t="71537" x="11753850" y="2152650"/>
          <p14:tracePt t="71547" x="11753850" y="2165350"/>
          <p14:tracePt t="71567" x="11766550" y="2165350"/>
          <p14:tracePt t="71587" x="11779250" y="2178050"/>
          <p14:tracePt t="71597" x="11791950" y="2190750"/>
          <p14:tracePt t="71606" x="11815763" y="2201863"/>
          <p14:tracePt t="71617" x="11815763" y="2214563"/>
          <p14:tracePt t="71628" x="11828463" y="2214563"/>
          <p14:tracePt t="71637" x="11841163" y="2214563"/>
          <p14:tracePt t="71648" x="11841163" y="2227263"/>
          <p14:tracePt t="71658" x="11841163" y="2239963"/>
          <p14:tracePt t="71671" x="11853863" y="2239963"/>
          <p14:tracePt t="71678" x="11866563" y="2252663"/>
          <p14:tracePt t="71696" x="11866563" y="2265363"/>
          <p14:tracePt t="71706" x="11879263" y="2265363"/>
          <p14:tracePt t="71717" x="11891963" y="2278063"/>
          <p14:tracePt t="71736" x="11904663" y="2278063"/>
          <p14:tracePt t="71755" x="11904663" y="2290763"/>
          <p14:tracePt t="71785" x="11904663" y="2303463"/>
          <p14:tracePt t="71806" x="11904663" y="2314575"/>
          <p14:tracePt t="72509" x="11891963" y="2314575"/>
          <p14:tracePt t="72529" x="11879263" y="2314575"/>
          <p14:tracePt t="72560" x="11879263" y="2303463"/>
          <p14:tracePt t="72582" x="11879263" y="2290763"/>
          <p14:tracePt t="72630" x="11879263" y="2278063"/>
          <p14:tracePt t="72648" x="11879263" y="2265363"/>
          <p14:tracePt t="72659" x="11853863" y="2252663"/>
          <p14:tracePt t="72668" x="11828463" y="2252663"/>
          <p14:tracePt t="72678" x="11804650" y="2239963"/>
          <p14:tracePt t="72688" x="11779250" y="2227263"/>
          <p14:tracePt t="72699" x="11741150" y="2201863"/>
          <p14:tracePt t="72710" x="11691938" y="2178050"/>
          <p14:tracePt t="72720" x="11615738" y="2139950"/>
          <p14:tracePt t="72730" x="11566525" y="2114550"/>
          <p14:tracePt t="72737" x="11528425" y="2089150"/>
          <p14:tracePt t="72748" x="11466513" y="2065338"/>
          <p14:tracePt t="72758" x="11390313" y="2039938"/>
          <p14:tracePt t="72767" x="11341100" y="2027238"/>
          <p14:tracePt t="72777" x="11266488" y="2001838"/>
          <p14:tracePt t="72787" x="11228388" y="1989138"/>
          <p14:tracePt t="72796" x="11215688" y="1978025"/>
          <p14:tracePt t="72807" x="11177588" y="1965325"/>
          <p14:tracePt t="72817" x="11153775" y="1965325"/>
          <p14:tracePt t="72827" x="11141075" y="1952625"/>
          <p14:tracePt t="72838" x="11128375" y="1952625"/>
          <p14:tracePt t="72847" x="11102975" y="1939925"/>
          <p14:tracePt t="72867" x="11090275" y="1939925"/>
          <p14:tracePt t="72877" x="11090275" y="1927225"/>
          <p14:tracePt t="72886" x="11077575" y="1927225"/>
          <p14:tracePt t="72897" x="11064875" y="1914525"/>
          <p14:tracePt t="72906" x="11052175" y="1914525"/>
          <p14:tracePt t="72916" x="11028363" y="1901825"/>
          <p14:tracePt t="72927" x="11015663" y="1901825"/>
          <p14:tracePt t="72936" x="11002963" y="1889125"/>
          <p14:tracePt t="72948" x="10990263" y="1889125"/>
          <p14:tracePt t="72972" x="10977563" y="1889125"/>
          <p14:tracePt t="72976" x="10964863" y="1876425"/>
          <p14:tracePt t="72997" x="10964863" y="1865313"/>
          <p14:tracePt t="73006" x="10952163" y="1865313"/>
          <p14:tracePt t="73016" x="10939463" y="1865313"/>
          <p14:tracePt t="73035" x="10939463" y="1852613"/>
          <p14:tracePt t="73055" x="10939463" y="1839913"/>
          <p14:tracePt t="73087" x="10939463" y="1827213"/>
          <p14:tracePt t="73384" x="10977563" y="1814513"/>
          <p14:tracePt t="73397" x="11002963" y="1814513"/>
          <p14:tracePt t="73405" x="11028363" y="1801813"/>
          <p14:tracePt t="73414" x="11064875" y="1789113"/>
          <p14:tracePt t="73423" x="11102975" y="1776413"/>
          <p14:tracePt t="73432" x="11102975" y="1765300"/>
          <p14:tracePt t="73442" x="11153775" y="1752600"/>
          <p14:tracePt t="73453" x="11177588" y="1752600"/>
          <p14:tracePt t="73474" x="11190288" y="1739900"/>
          <p14:tracePt t="73483" x="11202988" y="1739900"/>
          <p14:tracePt t="73511" x="11215688" y="1739900"/>
          <p14:tracePt t="73532" x="11228388" y="1739900"/>
          <p14:tracePt t="73562" x="11241088" y="1739900"/>
          <p14:tracePt t="73591" x="11253788" y="1739900"/>
          <p14:tracePt t="73623" x="11253788" y="1727200"/>
          <p14:tracePt t="73681" x="11266488" y="1714500"/>
          <p14:tracePt t="73701" x="11277600" y="1714500"/>
          <p14:tracePt t="73720" x="11290300" y="1701800"/>
          <p14:tracePt t="73731" x="11303000" y="1701800"/>
          <p14:tracePt t="73740" x="11315700" y="1689100"/>
          <p14:tracePt t="73750" x="11341100" y="1663700"/>
          <p14:tracePt t="73759" x="11353800" y="1652588"/>
          <p14:tracePt t="73770" x="11366500" y="1652588"/>
          <p14:tracePt t="73780" x="11390313" y="1652588"/>
          <p14:tracePt t="73800" x="11403013" y="1639888"/>
          <p14:tracePt t="73811" x="11415713" y="1639888"/>
          <p14:tracePt t="73819" x="11415713" y="1627188"/>
          <p14:tracePt t="73928" x="11403013" y="1627188"/>
          <p14:tracePt t="73938" x="11390313" y="1639888"/>
          <p14:tracePt t="73949" x="11366500" y="1652588"/>
          <p14:tracePt t="73958" x="11328400" y="1663700"/>
          <p14:tracePt t="73968" x="11303000" y="1676400"/>
          <p14:tracePt t="73979" x="11266488" y="1701800"/>
          <p14:tracePt t="73988" x="11241088" y="1714500"/>
          <p14:tracePt t="73998" x="11228388" y="1727200"/>
          <p14:tracePt t="74008" x="11202988" y="1727200"/>
          <p14:tracePt t="74018" x="11190288" y="1739900"/>
          <p14:tracePt t="74030" x="11177588" y="1739900"/>
          <p14:tracePt t="74039" x="11153775" y="1739900"/>
          <p14:tracePt t="74049" x="11141075" y="1739900"/>
          <p14:tracePt t="74057" x="11128375" y="1752600"/>
          <p14:tracePt t="74067" x="11102975" y="1752600"/>
          <p14:tracePt t="74099" x="11090275" y="1752600"/>
          <p14:tracePt t="74107" x="11077575" y="1765300"/>
          <p14:tracePt t="74127" x="11064875" y="1765300"/>
          <p14:tracePt t="74157" x="11052175" y="1765300"/>
          <p14:tracePt t="74167" x="11041063" y="1765300"/>
          <p14:tracePt t="74176" x="11028363" y="1776413"/>
          <p14:tracePt t="74346" x="11052175" y="1776413"/>
          <p14:tracePt t="74357" x="11064875" y="1776413"/>
          <p14:tracePt t="74366" x="11077575" y="1776413"/>
          <p14:tracePt t="74377" x="11090275" y="1776413"/>
          <p14:tracePt t="74384" x="11115675" y="1776413"/>
          <p14:tracePt t="74395" x="11128375" y="1776413"/>
          <p14:tracePt t="74405" x="11153775" y="1765300"/>
          <p14:tracePt t="74414" x="11164888" y="1765300"/>
          <p14:tracePt t="74425" x="11177588" y="1752600"/>
          <p14:tracePt t="74435" x="11202988" y="1752600"/>
          <p14:tracePt t="74443" x="11215688" y="1739900"/>
          <p14:tracePt t="74455" x="11228388" y="1739900"/>
          <p14:tracePt t="74464" x="11253788" y="1739900"/>
          <p14:tracePt t="74474" x="11266488" y="1727200"/>
          <p14:tracePt t="74486" x="11277600" y="1727200"/>
          <p14:tracePt t="74494" x="11290300" y="1714500"/>
          <p14:tracePt t="74503" x="11303000" y="1714500"/>
          <p14:tracePt t="74515" x="11303000" y="1701800"/>
          <p14:tracePt t="74533" x="11315700" y="1701800"/>
          <p14:tracePt t="74543" x="11328400" y="1701800"/>
          <p14:tracePt t="74554" x="11328400" y="1689100"/>
          <p14:tracePt t="74573" x="11341100" y="1676400"/>
          <p14:tracePt t="74583" x="11353800" y="1676400"/>
          <p14:tracePt t="74593" x="11353800" y="1663700"/>
          <p14:tracePt t="74603" x="11366500" y="1663700"/>
          <p14:tracePt t="74634" x="11377613" y="1663700"/>
          <p14:tracePt t="74643" x="11390313" y="1663700"/>
          <p14:tracePt t="74653" x="11390313" y="1652588"/>
          <p14:tracePt t="74663" x="11403013" y="1652588"/>
          <p14:tracePt t="74682" x="11415713" y="1639888"/>
          <p14:tracePt t="74703" x="11441113" y="1639888"/>
          <p14:tracePt t="74733" x="11466513" y="1639888"/>
          <p14:tracePt t="74757" x="11479213" y="1639888"/>
          <p14:tracePt t="74782" x="11490325" y="1639888"/>
          <p14:tracePt t="74792" x="11503025" y="1639888"/>
          <p14:tracePt t="75138" x="11503025" y="1627188"/>
          <p14:tracePt t="75227" x="11503025" y="1614488"/>
          <p14:tracePt t="75298" x="11479213" y="1614488"/>
          <p14:tracePt t="75307" x="11466513" y="1614488"/>
          <p14:tracePt t="75317" x="11441113" y="1627188"/>
          <p14:tracePt t="75327" x="11428413" y="1652588"/>
          <p14:tracePt t="75337" x="11403013" y="1663700"/>
          <p14:tracePt t="75347" x="11366500" y="1701800"/>
          <p14:tracePt t="75357" x="11328400" y="1739900"/>
          <p14:tracePt t="75367" x="11290300" y="1776413"/>
          <p14:tracePt t="75376" x="11241088" y="1852613"/>
          <p14:tracePt t="75387" x="11177588" y="1914525"/>
          <p14:tracePt t="75398" x="11141075" y="1978025"/>
          <p14:tracePt t="75409" x="11090275" y="2027238"/>
          <p14:tracePt t="75419" x="11052175" y="2078038"/>
          <p14:tracePt t="75428" x="11041063" y="2127250"/>
          <p14:tracePt t="75436" x="11015663" y="2165350"/>
          <p14:tracePt t="75446" x="10990263" y="2201863"/>
          <p14:tracePt t="75456" x="10964863" y="2239963"/>
          <p14:tracePt t="75466" x="10939463" y="2278063"/>
          <p14:tracePt t="75476" x="10915650" y="2303463"/>
          <p14:tracePt t="75487" x="10915650" y="2314575"/>
          <p14:tracePt t="75495" x="10915650" y="2339975"/>
          <p14:tracePt t="75507" x="10902950" y="2352675"/>
          <p14:tracePt t="75516" x="10890250" y="2365375"/>
          <p14:tracePt t="75525" x="10877550" y="2365375"/>
          <p14:tracePt t="75546" x="10877550" y="2378075"/>
          <p14:tracePt t="75556" x="10864850" y="2378075"/>
          <p14:tracePt t="75565" x="10852150" y="2390775"/>
          <p14:tracePt t="75586" x="10839450" y="2390775"/>
          <p14:tracePt t="75606" x="10839450" y="2403475"/>
          <p14:tracePt t="75614" x="10828338" y="2414588"/>
          <p14:tracePt t="75625" x="10815638" y="2427288"/>
          <p14:tracePt t="75636" x="10802938" y="2439988"/>
          <p14:tracePt t="75644" x="10802938" y="2452688"/>
          <p14:tracePt t="75655" x="10790238" y="2478088"/>
          <p14:tracePt t="75665" x="10790238" y="2490788"/>
          <p14:tracePt t="75674" x="10777538" y="2503488"/>
          <p14:tracePt t="75684" x="10764838" y="2516188"/>
          <p14:tracePt t="75703" x="10752138" y="2527300"/>
          <p14:tracePt t="75715" x="10752138" y="2540000"/>
          <p14:tracePt t="75733" x="10739438" y="2552700"/>
          <p14:tracePt t="75754" x="10739438" y="2565400"/>
          <p14:tracePt t="75763" x="10739438" y="2578100"/>
          <p14:tracePt t="75774" x="10726738" y="2603500"/>
          <p14:tracePt t="75784" x="10715625" y="2627313"/>
          <p14:tracePt t="75793" x="10715625" y="2652713"/>
          <p14:tracePt t="75803" x="10690225" y="2678113"/>
          <p14:tracePt t="75813" x="10664825" y="2703513"/>
          <p14:tracePt t="75823" x="10639425" y="2728913"/>
          <p14:tracePt t="75834" x="10614025" y="2752725"/>
          <p14:tracePt t="75843" x="10614025" y="2778125"/>
          <p14:tracePt t="75852" x="10602913" y="2778125"/>
          <p14:tracePt t="75863" x="10577513" y="2790825"/>
          <p14:tracePt t="75873" x="10552113" y="2803525"/>
          <p14:tracePt t="75883" x="10539413" y="2816225"/>
          <p14:tracePt t="75893" x="10526713" y="2840038"/>
          <p14:tracePt t="75902" x="10502900" y="2840038"/>
          <p14:tracePt t="75913" x="10490200" y="2852738"/>
          <p14:tracePt t="75923" x="10477500" y="2865438"/>
          <p14:tracePt t="75933" x="10464800" y="2878138"/>
          <p14:tracePt t="75942" x="10452100" y="2878138"/>
          <p14:tracePt t="75971" x="10439400" y="2890838"/>
          <p14:tracePt t="75992" x="10426700" y="2890838"/>
          <p14:tracePt t="76202" x="10439400" y="2890838"/>
          <p14:tracePt t="76210" x="10439400" y="2878138"/>
          <p14:tracePt t="76221" x="10439400" y="2865438"/>
          <p14:tracePt t="76230" x="10464800" y="2852738"/>
          <p14:tracePt t="76239" x="10490200" y="2852738"/>
          <p14:tracePt t="76250" x="10502900" y="2828925"/>
          <p14:tracePt t="76260" x="10526713" y="2803525"/>
          <p14:tracePt t="76269" x="10552113" y="2790825"/>
          <p14:tracePt t="76280" x="10577513" y="2778125"/>
          <p14:tracePt t="76290" x="10590213" y="2765425"/>
          <p14:tracePt t="76299" x="10602913" y="2765425"/>
          <p14:tracePt t="76309" x="10626725" y="2740025"/>
          <p14:tracePt t="76319" x="10639425" y="2728913"/>
          <p14:tracePt t="76329" x="10652125" y="2716213"/>
          <p14:tracePt t="76342" x="10677525" y="2703513"/>
          <p14:tracePt t="76351" x="10690225" y="2703513"/>
          <p14:tracePt t="76368" x="10702925" y="2690813"/>
          <p14:tracePt t="76389" x="10702925" y="2678113"/>
          <p14:tracePt t="76399" x="10715625" y="2678113"/>
          <p14:tracePt t="76410" x="10726738" y="2678113"/>
          <p14:tracePt t="76419" x="10739438" y="2665413"/>
          <p14:tracePt t="76430" x="10752138" y="2640013"/>
          <p14:tracePt t="76440" x="10777538" y="2627313"/>
          <p14:tracePt t="76447" x="10802938" y="2616200"/>
          <p14:tracePt t="76458" x="10815638" y="2616200"/>
          <p14:tracePt t="76469" x="10815638" y="2603500"/>
          <p14:tracePt t="76477" x="10828338" y="2590800"/>
          <p14:tracePt t="76488" x="10852150" y="2565400"/>
          <p14:tracePt t="76498" x="10890250" y="2552700"/>
          <p14:tracePt t="76507" x="10890250" y="2540000"/>
          <p14:tracePt t="76518" x="10915650" y="2516188"/>
          <p14:tracePt t="76527" x="10939463" y="2503488"/>
          <p14:tracePt t="76537" x="10964863" y="2478088"/>
          <p14:tracePt t="76548" x="10977563" y="2465388"/>
          <p14:tracePt t="76557" x="10990263" y="2465388"/>
          <p14:tracePt t="76567" x="11015663" y="2452688"/>
          <p14:tracePt t="76577" x="11028363" y="2439988"/>
          <p14:tracePt t="76588" x="11041063" y="2427288"/>
          <p14:tracePt t="76596" x="11064875" y="2403475"/>
          <p14:tracePt t="76608" x="11102975" y="2403475"/>
          <p14:tracePt t="76619" x="11115675" y="2390775"/>
          <p14:tracePt t="76630" x="11128375" y="2378075"/>
          <p14:tracePt t="76637" x="11153775" y="2365375"/>
          <p14:tracePt t="76647" x="11164888" y="2339975"/>
          <p14:tracePt t="76656" x="11177588" y="2339975"/>
          <p14:tracePt t="76667" x="11202988" y="2327275"/>
          <p14:tracePt t="76675" x="11215688" y="2327275"/>
          <p14:tracePt t="76686" x="11241088" y="2327275"/>
          <p14:tracePt t="76696" x="11253788" y="2314575"/>
          <p14:tracePt t="76707" x="11266488" y="2314575"/>
          <p14:tracePt t="76717" x="11290300" y="2303463"/>
          <p14:tracePt t="76727" x="11303000" y="2303463"/>
          <p14:tracePt t="76739" x="11315700" y="2290763"/>
          <p14:tracePt t="76746" x="11341100" y="2290763"/>
          <p14:tracePt t="76756" x="11353800" y="2278063"/>
          <p14:tracePt t="76766" x="11366500" y="2278063"/>
          <p14:tracePt t="76775" x="11377613" y="2278063"/>
          <p14:tracePt t="76786" x="11377613" y="2265363"/>
          <p14:tracePt t="76805" x="11390313" y="2265363"/>
          <p14:tracePt t="76816" x="11415713" y="2265363"/>
          <p14:tracePt t="76836" x="11441113" y="2265363"/>
          <p14:tracePt t="76845" x="11453813" y="2265363"/>
          <p14:tracePt t="76855" x="11466513" y="2265363"/>
          <p14:tracePt t="76866" x="11479213" y="2265363"/>
          <p14:tracePt t="76887" x="11490325" y="2265363"/>
          <p14:tracePt t="76895" x="11503025" y="2265363"/>
          <p14:tracePt t="76923" x="11515725" y="2265363"/>
          <p14:tracePt t="76944" x="11528425" y="2265363"/>
          <p14:tracePt t="76974" x="11541125" y="2265363"/>
          <p14:tracePt t="76985" x="11553825" y="2265363"/>
          <p14:tracePt t="77005" x="11566525" y="2265363"/>
          <p14:tracePt t="77074" x="11579225" y="2265363"/>
          <p14:tracePt t="77084" x="11591925" y="2265363"/>
          <p14:tracePt t="77094" x="11603038" y="2265363"/>
          <p14:tracePt t="77122" x="11615738" y="2265363"/>
          <p14:tracePt t="77132" x="11615738" y="2278063"/>
          <p14:tracePt t="77143" x="11628438" y="2278063"/>
          <p14:tracePt t="77152" x="11628438" y="2290763"/>
          <p14:tracePt t="77163" x="11641138" y="2290763"/>
          <p14:tracePt t="77173" x="11641138" y="2303463"/>
          <p14:tracePt t="77193" x="11653838" y="2303463"/>
          <p14:tracePt t="77216" x="11666538" y="2314575"/>
          <p14:tracePt t="77238" x="11666538" y="2327275"/>
          <p14:tracePt t="77242" x="11679238" y="2327275"/>
          <p14:tracePt t="77251" x="11679238" y="2339975"/>
          <p14:tracePt t="77262" x="11691938" y="2339975"/>
          <p14:tracePt t="77281" x="11703050" y="2339975"/>
          <p14:tracePt t="77292" x="11703050" y="2352675"/>
          <p14:tracePt t="77302" x="11715750" y="2352675"/>
          <p14:tracePt t="77311" x="11715750" y="2365375"/>
          <p14:tracePt t="77322" x="11728450" y="2365375"/>
          <p14:tracePt t="77351" x="11728450" y="2378075"/>
          <p14:tracePt t="77362" x="11741150" y="2378075"/>
          <p14:tracePt t="77370" x="11741150" y="2390775"/>
          <p14:tracePt t="77382" x="11741150" y="2403475"/>
          <p14:tracePt t="77401" x="11753850" y="2414588"/>
          <p14:tracePt t="77420" x="11753850" y="2427288"/>
          <p14:tracePt t="77452" x="11766550" y="2439988"/>
          <p14:tracePt t="77500" x="11766550" y="2452688"/>
          <p14:tracePt t="77599" x="11741150" y="2452688"/>
          <p14:tracePt t="77608" x="11728450" y="2439988"/>
          <p14:tracePt t="77619" x="11703050" y="2414588"/>
          <p14:tracePt t="77629" x="11666538" y="2390775"/>
          <p14:tracePt t="77639" x="11628438" y="2378075"/>
          <p14:tracePt t="77648" x="11603038" y="2365375"/>
          <p14:tracePt t="77658" x="11566525" y="2339975"/>
          <p14:tracePt t="77669" x="11528425" y="2327275"/>
          <p14:tracePt t="77678" x="11528425" y="2314575"/>
          <p14:tracePt t="77689" x="11503025" y="2303463"/>
          <p14:tracePt t="77699" x="11479213" y="2290763"/>
          <p14:tracePt t="77719" x="11466513" y="2290763"/>
          <p14:tracePt t="77727" x="11453813" y="2290763"/>
          <p14:tracePt t="77740" x="11441113" y="2278063"/>
          <p14:tracePt t="77748" x="11428413" y="2265363"/>
          <p14:tracePt t="77757" x="11403013" y="2265363"/>
          <p14:tracePt t="77768" x="11390313" y="2252663"/>
          <p14:tracePt t="77778" x="11377613" y="2252663"/>
          <p14:tracePt t="77787" x="11353800" y="2252663"/>
          <p14:tracePt t="77809" x="11328400" y="2252663"/>
          <p14:tracePt t="77818" x="11303000" y="2252663"/>
          <p14:tracePt t="77837" x="11277600" y="2252663"/>
          <p14:tracePt t="77846" x="11253788" y="2252663"/>
          <p14:tracePt t="77868" x="11228388" y="2252663"/>
          <p14:tracePt t="77877" x="11215688" y="2252663"/>
          <p14:tracePt t="77886" x="11202988" y="2252663"/>
          <p14:tracePt t="77897" x="11177588" y="2265363"/>
          <p14:tracePt t="77906" x="11164888" y="2278063"/>
          <p14:tracePt t="77926" x="11141075" y="2290763"/>
          <p14:tracePt t="77936" x="11128375" y="2303463"/>
          <p14:tracePt t="77946" x="11115675" y="2314575"/>
          <p14:tracePt t="77967" x="11077575" y="2365375"/>
          <p14:tracePt t="77976" x="11064875" y="2378075"/>
          <p14:tracePt t="77997" x="11064875" y="2390775"/>
          <p14:tracePt t="78006" x="11052175" y="2403475"/>
          <p14:tracePt t="78016" x="11041063" y="2414588"/>
          <p14:tracePt t="78025" x="11028363" y="2414588"/>
          <p14:tracePt t="78035" x="11015663" y="2439988"/>
          <p14:tracePt t="78045" x="11002963" y="2452688"/>
          <p14:tracePt t="78055" x="10977563" y="2465388"/>
          <p14:tracePt t="78068" x="10964863" y="2478088"/>
          <p14:tracePt t="78077" x="10952163" y="2490788"/>
          <p14:tracePt t="78085" x="10928350" y="2503488"/>
          <p14:tracePt t="78096" x="10915650" y="2516188"/>
          <p14:tracePt t="78105" x="10890250" y="2527300"/>
          <p14:tracePt t="78114" x="10877550" y="2540000"/>
          <p14:tracePt t="78124" x="10852150" y="2552700"/>
          <p14:tracePt t="78135" x="10828338" y="2565400"/>
          <p14:tracePt t="78145" x="10828338" y="2578100"/>
          <p14:tracePt t="78154" x="10802938" y="2590800"/>
          <p14:tracePt t="78164" x="10777538" y="2603500"/>
          <p14:tracePt t="78196" x="10764838" y="2603500"/>
          <p14:tracePt t="78204" x="10752138" y="2616200"/>
          <p14:tracePt t="78214" x="10739438" y="2616200"/>
          <p14:tracePt t="78224" x="10739438" y="2627313"/>
          <p14:tracePt t="78233" x="10726738" y="2627313"/>
          <p14:tracePt t="78246" x="10715625" y="2627313"/>
          <p14:tracePt t="78256" x="10715625" y="2640013"/>
          <p14:tracePt t="78264" x="10702925" y="2640013"/>
          <p14:tracePt t="78274" x="10690225" y="2652713"/>
          <p14:tracePt t="78293" x="10664825" y="2665413"/>
          <p14:tracePt t="78303" x="10652125" y="2665413"/>
          <p14:tracePt t="78313" x="10639425" y="2665413"/>
          <p14:tracePt t="78322" x="10626725" y="2665413"/>
          <p14:tracePt t="78333" x="10602913" y="2678113"/>
          <p14:tracePt t="78343" x="10590213" y="2678113"/>
          <p14:tracePt t="78352" x="10577513" y="2678113"/>
          <p14:tracePt t="78363" x="10564813" y="2678113"/>
          <p14:tracePt t="78373" x="10539413" y="2678113"/>
          <p14:tracePt t="78382" x="10526713" y="2678113"/>
          <p14:tracePt t="78396" x="10514013" y="2678113"/>
          <p14:tracePt t="78404" x="10490200" y="2678113"/>
          <p14:tracePt t="78412" x="10477500" y="2678113"/>
          <p14:tracePt t="78422" x="10464800" y="2678113"/>
          <p14:tracePt t="78432" x="10439400" y="2678113"/>
          <p14:tracePt t="78452" x="10414000" y="2678113"/>
          <p14:tracePt t="78462" x="10390188" y="2678113"/>
          <p14:tracePt t="78482" x="10364788" y="2678113"/>
          <p14:tracePt t="78493" x="10352088" y="2678113"/>
          <p14:tracePt t="78501" x="10339388" y="2678113"/>
          <p14:tracePt t="78513" x="10313988" y="2678113"/>
          <p14:tracePt t="78524" x="10301288" y="2678113"/>
          <p14:tracePt t="78532" x="10288588" y="2678113"/>
          <p14:tracePt t="78542" x="10264775" y="2678113"/>
          <p14:tracePt t="78560" x="10239375" y="2678113"/>
          <p14:tracePt t="78572" x="10213975" y="2678113"/>
          <p14:tracePt t="78591" x="10188575" y="2665413"/>
          <p14:tracePt t="78603" x="10177463" y="2665413"/>
          <p14:tracePt t="78614" x="10177463" y="2652713"/>
          <p14:tracePt t="78630" x="10164763" y="2652713"/>
          <p14:tracePt t="78640" x="10152063" y="2640013"/>
          <p14:tracePt t="78650" x="10139363" y="2627313"/>
          <p14:tracePt t="78671" x="10139363" y="2616200"/>
          <p14:tracePt t="78679" x="10126663" y="2616200"/>
          <p14:tracePt t="78690" x="10113963" y="2616200"/>
          <p14:tracePt t="78711" x="10101263" y="2603500"/>
          <p14:tracePt t="78725" x="10088563" y="2603500"/>
          <p14:tracePt t="78731" x="10088563" y="2590800"/>
          <p14:tracePt t="78739" x="10075863" y="2590800"/>
          <p14:tracePt t="78749" x="10075863" y="2578100"/>
          <p14:tracePt t="78769" x="10064750" y="2578100"/>
          <p14:tracePt t="78779" x="10052050" y="2578100"/>
          <p14:tracePt t="78799" x="10039350" y="2578100"/>
          <p14:tracePt t="78949" x="10026650" y="2578100"/>
          <p14:tracePt t="78958" x="10001250" y="2578100"/>
          <p14:tracePt t="78968" x="9963150" y="2616200"/>
          <p14:tracePt t="78978" x="9913938" y="2678113"/>
          <p14:tracePt t="78988" x="9826625" y="2752725"/>
          <p14:tracePt t="78998" x="9739313" y="2840038"/>
          <p14:tracePt t="79007" x="9650413" y="2916238"/>
          <p14:tracePt t="79019" x="9537700" y="3041650"/>
          <p14:tracePt t="79028" x="9437688" y="3116263"/>
          <p14:tracePt t="79038" x="9275763" y="3241675"/>
          <p14:tracePt t="79048" x="9175750" y="3367088"/>
          <p14:tracePt t="79061" x="9012238" y="3503613"/>
          <p14:tracePt t="79067" x="8874125" y="3629025"/>
          <p14:tracePt t="79077" x="8750300" y="3729038"/>
          <p14:tracePt t="79087" x="8674100" y="3803650"/>
          <p14:tracePt t="79096" x="8599488" y="3892550"/>
          <p14:tracePt t="79106" x="8537575" y="3929063"/>
          <p14:tracePt t="79116" x="8499475" y="3967163"/>
          <p14:tracePt t="79126" x="8474075" y="4005263"/>
          <p14:tracePt t="79137" x="8461375" y="4029075"/>
          <p14:tracePt t="79146" x="8448675" y="4041775"/>
          <p14:tracePt t="79156" x="8435975" y="4054475"/>
          <p14:tracePt t="79166" x="8424863" y="4067175"/>
          <p14:tracePt t="79398" x="8412163" y="4067175"/>
          <p14:tracePt t="79405" x="8386763" y="4105275"/>
          <p14:tracePt t="79414" x="8348663" y="4154488"/>
          <p14:tracePt t="79424" x="8299450" y="4230688"/>
          <p14:tracePt t="79434" x="8261350" y="4354513"/>
          <p14:tracePt t="79444" x="8235950" y="4467225"/>
          <p14:tracePt t="79453" x="8199438" y="4567238"/>
          <p14:tracePt t="79464" x="8174038" y="4679950"/>
          <p14:tracePt t="79475" x="8148638" y="4756150"/>
          <p14:tracePt t="79483" x="8110538" y="4818063"/>
          <p14:tracePt t="79495" x="8099425" y="4918075"/>
          <p14:tracePt t="79505" x="8074025" y="4968875"/>
          <p14:tracePt t="79515" x="8048625" y="5043488"/>
          <p14:tracePt t="79524" x="8010525" y="5105400"/>
          <p14:tracePt t="79533" x="7986713" y="5181600"/>
          <p14:tracePt t="79543" x="7974013" y="5256213"/>
          <p14:tracePt t="79553" x="7935913" y="5343525"/>
          <p14:tracePt t="79563" x="7910513" y="5418138"/>
          <p14:tracePt t="79572" x="7886700" y="5494338"/>
          <p14:tracePt t="79583" x="7861300" y="5543550"/>
          <p14:tracePt t="79593" x="7848600" y="5581650"/>
          <p14:tracePt t="79602" x="7810500" y="5607050"/>
          <p14:tracePt t="79613" x="7785100" y="5643563"/>
          <p14:tracePt t="79622" x="7773988" y="5656263"/>
          <p14:tracePt t="79632" x="7761288" y="5681663"/>
          <p14:tracePt t="79642" x="7761288" y="5694363"/>
          <p14:tracePt t="79764" x="7748588" y="5694363"/>
          <p14:tracePt t="79782" x="7735888" y="5719763"/>
          <p14:tracePt t="79794" x="7697788" y="5743575"/>
          <p14:tracePt t="79803" x="7673975" y="5756275"/>
          <p14:tracePt t="79813" x="7623175" y="5781675"/>
          <p14:tracePt t="79822" x="7548563" y="5832475"/>
          <p14:tracePt t="79831" x="7472363" y="5894388"/>
          <p14:tracePt t="79840" x="7335838" y="5945188"/>
          <p14:tracePt t="79852" x="7223125" y="5994400"/>
          <p14:tracePt t="79860" x="7110413" y="6019800"/>
          <p14:tracePt t="79870" x="6997700" y="6045200"/>
          <p14:tracePt t="79880" x="6872288" y="6056313"/>
          <p14:tracePt t="79890" x="6759575" y="6069013"/>
          <p14:tracePt t="79901" x="6672263" y="6069013"/>
          <p14:tracePt t="79912" x="6584950" y="6069013"/>
          <p14:tracePt t="79920" x="6483350" y="6069013"/>
          <p14:tracePt t="79930" x="6370638" y="6069013"/>
          <p14:tracePt t="79940" x="6234113" y="6019800"/>
          <p14:tracePt t="79950" x="6121400" y="5969000"/>
          <p14:tracePt t="79959" x="6034088" y="5945188"/>
          <p14:tracePt t="79971" x="5932488" y="5881688"/>
          <p14:tracePt t="79982" x="5857875" y="5832475"/>
          <p14:tracePt t="79991" x="5783263" y="5768975"/>
          <p14:tracePt t="80000" x="5657850" y="5707063"/>
          <p14:tracePt t="80010" x="5583238" y="5656263"/>
          <p14:tracePt t="80018" x="5545138" y="5619750"/>
          <p14:tracePt t="80029" x="5495925" y="5594350"/>
          <p14:tracePt t="80039" x="5419725" y="5530850"/>
          <p14:tracePt t="80049" x="5370513" y="5494338"/>
          <p14:tracePt t="80059" x="5307013" y="5443538"/>
          <p14:tracePt t="80069" x="5270500" y="5430838"/>
          <p14:tracePt t="80078" x="5245100" y="5418138"/>
          <p14:tracePt t="80089" x="5219700" y="5394325"/>
          <p14:tracePt t="80099" x="5194300" y="5394325"/>
          <p14:tracePt t="80108" x="5157788" y="5381625"/>
          <p14:tracePt t="80133" x="5132388" y="5381625"/>
          <p14:tracePt t="80139" x="5106988" y="5381625"/>
          <p14:tracePt t="80158" x="5081588" y="5381625"/>
          <p14:tracePt t="80168" x="5068888" y="5381625"/>
          <p14:tracePt t="80198" x="5057775" y="5381625"/>
          <p14:tracePt t="80218" x="5045075" y="5381625"/>
          <p14:tracePt t="80228" x="5032375" y="5381625"/>
          <p14:tracePt t="80258" x="5019675" y="5381625"/>
          <p14:tracePt t="80278" x="5006975" y="5381625"/>
          <p14:tracePt t="80286" x="4994275" y="5381625"/>
          <p14:tracePt t="80316" x="4981575" y="5381625"/>
          <p14:tracePt t="80328" x="4968875" y="5381625"/>
          <p14:tracePt t="80336" x="4968875" y="5394325"/>
          <p14:tracePt t="80348" x="4956175" y="5418138"/>
          <p14:tracePt t="80368" x="4945063" y="5430838"/>
          <p14:tracePt t="80377" x="4932363" y="5456238"/>
          <p14:tracePt t="80387" x="4919663" y="5468938"/>
          <p14:tracePt t="80396" x="4919663" y="5494338"/>
          <p14:tracePt t="80406" x="4919663" y="5507038"/>
          <p14:tracePt t="80416" x="4906963" y="5518150"/>
          <p14:tracePt t="80426" x="4894263" y="5543550"/>
          <p14:tracePt t="80435" x="4894263" y="5568950"/>
          <p14:tracePt t="80446" x="4881563" y="5581650"/>
          <p14:tracePt t="80456" x="4868863" y="5594350"/>
          <p14:tracePt t="80466" x="4868863" y="5619750"/>
          <p14:tracePt t="80475" x="4868863" y="5630863"/>
          <p14:tracePt t="80485" x="4868863" y="5643563"/>
          <p14:tracePt t="80495" x="4868863" y="5668963"/>
          <p14:tracePt t="80506" x="4868863" y="5681663"/>
          <p14:tracePt t="80515" x="4868863" y="5694363"/>
          <p14:tracePt t="80525" x="4868863" y="5707063"/>
          <p14:tracePt t="80813" x="4868863" y="5732463"/>
          <p14:tracePt t="80822" x="4881563" y="5781675"/>
          <p14:tracePt t="80833" x="4881563" y="5819775"/>
          <p14:tracePt t="80843" x="4894263" y="5832475"/>
          <p14:tracePt t="80853" x="4906963" y="5868988"/>
          <p14:tracePt t="80862" x="4906963" y="5881688"/>
          <p14:tracePt t="80873" x="4919663" y="5894388"/>
          <p14:tracePt t="80916" x="4919663" y="5907088"/>
          <p14:tracePt t="80942" x="4919663" y="5919788"/>
          <p14:tracePt t="80973" x="4932363" y="5919788"/>
          <p14:tracePt t="80981" x="4932363" y="5932488"/>
          <p14:tracePt t="80992" x="4956175" y="5932488"/>
          <p14:tracePt t="81002" x="4968875" y="5945188"/>
          <p14:tracePt t="81011" x="5006975" y="5969000"/>
          <p14:tracePt t="81022" x="5019675" y="5981700"/>
          <p14:tracePt t="81032" x="5032375" y="5981700"/>
          <p14:tracePt t="81042" x="5045075" y="5981700"/>
          <p14:tracePt t="81090" x="5057775" y="5981700"/>
          <p14:tracePt t="81112" x="5057775" y="5994400"/>
          <p14:tracePt t="81140" x="5068888" y="5994400"/>
          <p14:tracePt t="81160" x="5081588" y="5994400"/>
          <p14:tracePt t="81171" x="5119688" y="5994400"/>
          <p14:tracePt t="81179" x="5145088" y="5994400"/>
          <p14:tracePt t="81190" x="5170488" y="5994400"/>
          <p14:tracePt t="81200" x="5207000" y="5994400"/>
          <p14:tracePt t="81210" x="5245100" y="5994400"/>
          <p14:tracePt t="81221" x="5257800" y="5981700"/>
          <p14:tracePt t="81232" x="5281613" y="5981700"/>
          <p14:tracePt t="81241" x="5319713" y="5969000"/>
          <p14:tracePt t="81250" x="5332413" y="5969000"/>
          <p14:tracePt t="81259" x="5345113" y="5969000"/>
          <p14:tracePt t="81269" x="5357813" y="5969000"/>
          <p14:tracePt t="81280" x="5370513" y="5969000"/>
          <p14:tracePt t="81289" x="5394325" y="5969000"/>
          <p14:tracePt t="81298" x="5407025" y="5969000"/>
          <p14:tracePt t="81310" x="5419725" y="5969000"/>
          <p14:tracePt t="81319" x="5445125" y="5969000"/>
          <p14:tracePt t="81329" x="5457825" y="5969000"/>
          <p14:tracePt t="81339" x="5470525" y="5969000"/>
          <p14:tracePt t="81350" x="5495925" y="5969000"/>
          <p14:tracePt t="81360" x="5507038" y="5969000"/>
          <p14:tracePt t="81369" x="5519738" y="5969000"/>
          <p14:tracePt t="81388" x="5545138" y="5969000"/>
          <p14:tracePt t="81399" x="5557838" y="5969000"/>
          <p14:tracePt t="81408" x="5570538" y="5969000"/>
          <p14:tracePt t="81417" x="5595938" y="5969000"/>
          <p14:tracePt t="81448" x="5607050" y="5969000"/>
          <p14:tracePt t="81458" x="5619750" y="5969000"/>
          <p14:tracePt t="81483" x="5632450" y="5969000"/>
          <p14:tracePt t="81508" x="5657850" y="5969000"/>
          <p14:tracePt t="81518" x="5683250" y="5981700"/>
          <p14:tracePt t="81536" x="5708650" y="5981700"/>
          <p14:tracePt t="81547" x="5732463" y="5981700"/>
          <p14:tracePt t="81557" x="5732463" y="5994400"/>
          <p14:tracePt t="81567" x="5757863" y="5994400"/>
          <p14:tracePt t="81577" x="5783263" y="6007100"/>
          <p14:tracePt t="81587" x="5783263" y="6019800"/>
          <p14:tracePt t="81597" x="5808663" y="6032500"/>
          <p14:tracePt t="81607" x="5832475" y="6045200"/>
          <p14:tracePt t="81616" x="5857875" y="6056313"/>
          <p14:tracePt t="81626" x="5857875" y="6069013"/>
          <p14:tracePt t="81637" x="5870575" y="6069013"/>
          <p14:tracePt t="81646" x="5883275" y="6081713"/>
          <p14:tracePt t="81677" x="5895975" y="6081713"/>
          <p14:tracePt t="81685" x="5908675" y="6094413"/>
          <p14:tracePt t="81709" x="5921375" y="6107113"/>
          <p14:tracePt t="81736" x="5932488" y="6107113"/>
          <p14:tracePt t="81746" x="5945188" y="6107113"/>
          <p14:tracePt t="81765" x="5957888" y="6107113"/>
          <p14:tracePt t="81795" x="5970588" y="6107113"/>
          <p14:tracePt t="81805" x="5983288" y="6107113"/>
          <p14:tracePt t="81837" x="5995988" y="6107113"/>
          <p14:tracePt t="81854" x="6008688" y="6107113"/>
          <p14:tracePt t="81864" x="6021388" y="6107113"/>
          <p14:tracePt t="81885" x="6021388" y="6094413"/>
          <p14:tracePt t="81894" x="6034088" y="6094413"/>
          <p14:tracePt t="81906" x="6045200" y="6094413"/>
          <p14:tracePt t="81924" x="6057900" y="6081713"/>
          <p14:tracePt t="81934" x="6096000" y="6081713"/>
          <p14:tracePt t="81945" x="6121400" y="6069013"/>
          <p14:tracePt t="81955" x="6157913" y="6069013"/>
          <p14:tracePt t="81966" x="6170613" y="6056313"/>
          <p14:tracePt t="81973" x="6183313" y="6045200"/>
          <p14:tracePt t="81984" x="6208713" y="6045200"/>
          <p14:tracePt t="81994" x="6221413" y="6045200"/>
          <p14:tracePt t="82012" x="6246813" y="6032500"/>
          <p14:tracePt t="82023" x="6270625" y="6032500"/>
          <p14:tracePt t="82034" x="6283325" y="6019800"/>
          <p14:tracePt t="82060" x="6308725" y="6007100"/>
          <p14:tracePt t="82065" x="6321425" y="5994400"/>
          <p14:tracePt t="82082" x="6334125" y="5994400"/>
          <p14:tracePt t="82093" x="6346825" y="5994400"/>
          <p14:tracePt t="82117" x="6359525" y="5994400"/>
          <p14:tracePt t="82122" x="6370638" y="5994400"/>
          <p14:tracePt t="82142" x="6396038" y="5994400"/>
          <p14:tracePt t="82172" x="6421438" y="5981700"/>
          <p14:tracePt t="82182" x="6434138" y="5981700"/>
          <p14:tracePt t="82192" x="6446838" y="5969000"/>
          <p14:tracePt t="82202" x="6472238" y="5969000"/>
          <p14:tracePt t="82213" x="6496050" y="5956300"/>
          <p14:tracePt t="82223" x="6559550" y="5956300"/>
          <p14:tracePt t="82234" x="6621463" y="5945188"/>
          <p14:tracePt t="82242" x="6672263" y="5945188"/>
          <p14:tracePt t="82250" x="6721475" y="5932488"/>
          <p14:tracePt t="82262" x="6746875" y="5932488"/>
          <p14:tracePt t="82271" x="6772275" y="5932488"/>
          <p14:tracePt t="82281" x="6797675" y="5919788"/>
          <p14:tracePt t="82291" x="6808788" y="5919788"/>
          <p14:tracePt t="82301" x="6821488" y="5919788"/>
          <p14:tracePt t="82330" x="6834188" y="5907088"/>
          <p14:tracePt t="82342" x="6846888" y="5907088"/>
          <p14:tracePt t="82370" x="6859588" y="5907088"/>
          <p14:tracePt t="82382" x="6872288" y="5907088"/>
          <p14:tracePt t="82391" x="6872288" y="5894388"/>
          <p14:tracePt t="82400" x="6884988" y="5894388"/>
          <p14:tracePt t="82432" x="6897688" y="5894388"/>
          <p14:tracePt t="82519" x="6897688" y="5881688"/>
          <p14:tracePt t="82796" x="6910388" y="5881688"/>
          <p14:tracePt t="83571" x="6910388" y="5856288"/>
          <p14:tracePt t="83580" x="6910388" y="5843588"/>
          <p14:tracePt t="83620" x="6897688" y="5832475"/>
          <p14:tracePt t="83629" x="6872288" y="5807075"/>
          <p14:tracePt t="83641" x="6821488" y="5781675"/>
          <p14:tracePt t="83650" x="6708775" y="5719763"/>
          <p14:tracePt t="83659" x="6483350" y="5619750"/>
          <p14:tracePt t="83671" x="6134100" y="5394325"/>
          <p14:tracePt t="83681" x="5870575" y="5218113"/>
          <p14:tracePt t="83691" x="5483225" y="4992688"/>
          <p14:tracePt t="83699" x="5019675" y="4743450"/>
          <p14:tracePt t="83709" x="4494213" y="4554538"/>
          <p14:tracePt t="83719" x="4081463" y="4392613"/>
          <p14:tracePt t="83729" x="3717925" y="4254500"/>
          <p14:tracePt t="83739" x="3405188" y="4117975"/>
          <p14:tracePt t="83748" x="2854325" y="3892550"/>
          <p14:tracePt t="83759" x="2490788" y="3716338"/>
          <p14:tracePt t="83769" x="2103438" y="3454400"/>
          <p14:tracePt t="83778" x="1639888" y="3054350"/>
          <p14:tracePt t="83789" x="1227138" y="2327275"/>
          <p14:tracePt t="83799" x="901700" y="1289050"/>
          <p14:tracePt t="83807" x="676275" y="512763"/>
          <p14:tracePt t="83819" x="650875" y="2381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3000"/>
            <a:lum/>
            <a:extLst>
              <a:ext uri="{BEBA8EAE-BF5A-486C-A8C5-ECC9F3942E4B}">
                <a14:imgProps xmlns:a14="http://schemas.microsoft.com/office/drawing/2010/main">
                  <a14:imgLayer>
                    <a14:imgEffect>
                      <a14:sharpenSoften amount="100000"/>
                    </a14:imgEffect>
                    <a14:imgEffect>
                      <a14:brightnessContrast bright="-23000" contrast="1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algn="ctr">
              <a:lnSpc>
                <a:spcPct val="90000"/>
              </a:lnSpc>
              <a:spcBef>
                <a:spcPct val="0"/>
              </a:spcBef>
              <a:defRPr/>
            </a:pPr>
            <a:r>
              <a:rPr lang="en-US" altLang="zh-CN" sz="2800" b="1" dirty="0">
                <a:solidFill>
                  <a:schemeClr val="bg1"/>
                </a:solidFill>
                <a:latin typeface="Tinos"/>
                <a:ea typeface="+mj-ea"/>
                <a:cs typeface="+mj-cs"/>
              </a:rPr>
              <a:t>Effective Mass</a:t>
            </a:r>
            <a:endParaRPr lang="en-IN" altLang="zh-CN" sz="2800" b="1" dirty="0">
              <a:solidFill>
                <a:schemeClr val="bg1"/>
              </a:solidFill>
              <a:latin typeface="Times New Roman" panose="02020603050405020304" pitchFamily="18" charset="0"/>
              <a:ea typeface="+mj-ea"/>
              <a:cs typeface="Times New Roman" panose="02020603050405020304" pitchFamily="18" charset="0"/>
            </a:endParaRPr>
          </a:p>
          <a:p>
            <a:pPr lvl="0" algn="ctr">
              <a:lnSpc>
                <a:spcPct val="90000"/>
              </a:lnSpc>
              <a:spcBef>
                <a:spcPct val="0"/>
              </a:spcBef>
              <a:defRPr/>
            </a:pPr>
            <a:endParaRPr lang="en-US" altLang="zh-CN" sz="2800" b="1" dirty="0">
              <a:solidFill>
                <a:schemeClr val="bg1"/>
              </a:solidFill>
              <a:latin typeface="Tinos"/>
              <a:ea typeface="+mj-ea"/>
              <a:cs typeface="+mj-cs"/>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652F407D-A2B3-452C-B4C9-7DA95FC81379}"/>
              </a:ext>
            </a:extLst>
          </p:cNvPr>
          <p:cNvPicPr>
            <a:picLocks noChangeAspect="1"/>
          </p:cNvPicPr>
          <p:nvPr/>
        </p:nvPicPr>
        <p:blipFill>
          <a:blip r:embed="rId4"/>
          <a:stretch>
            <a:fillRect/>
          </a:stretch>
        </p:blipFill>
        <p:spPr>
          <a:xfrm>
            <a:off x="-1" y="-2277"/>
            <a:ext cx="1504949" cy="1023587"/>
          </a:xfrm>
          <a:prstGeom prst="rect">
            <a:avLst/>
          </a:prstGeom>
        </p:spPr>
      </p:pic>
      <p:sp>
        <p:nvSpPr>
          <p:cNvPr id="15" name="Rectangle 8">
            <a:extLst>
              <a:ext uri="{FF2B5EF4-FFF2-40B4-BE49-F238E27FC236}">
                <a16:creationId xmlns:a16="http://schemas.microsoft.com/office/drawing/2014/main" id="{98D84E7F-A8BC-43C1-A58A-779E0D4AFB78}"/>
              </a:ext>
            </a:extLst>
          </p:cNvPr>
          <p:cNvSpPr>
            <a:spLocks noChangeArrowheads="1"/>
          </p:cNvSpPr>
          <p:nvPr/>
        </p:nvSpPr>
        <p:spPr bwMode="auto">
          <a:xfrm>
            <a:off x="571500" y="357635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1">
            <a:extLst>
              <a:ext uri="{FF2B5EF4-FFF2-40B4-BE49-F238E27FC236}">
                <a16:creationId xmlns:a16="http://schemas.microsoft.com/office/drawing/2014/main" id="{176C1308-FEEC-441F-BF44-E05705A23203}"/>
              </a:ext>
            </a:extLst>
          </p:cNvPr>
          <p:cNvSpPr>
            <a:spLocks noChangeArrowheads="1"/>
          </p:cNvSpPr>
          <p:nvPr/>
        </p:nvSpPr>
        <p:spPr bwMode="auto">
          <a:xfrm>
            <a:off x="571500" y="300727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TextBox 18">
            <a:extLst>
              <a:ext uri="{FF2B5EF4-FFF2-40B4-BE49-F238E27FC236}">
                <a16:creationId xmlns:a16="http://schemas.microsoft.com/office/drawing/2014/main" id="{1D223215-1A42-4791-BA6F-A3F8D9C7F969}"/>
              </a:ext>
            </a:extLst>
          </p:cNvPr>
          <p:cNvSpPr txBox="1"/>
          <p:nvPr/>
        </p:nvSpPr>
        <p:spPr>
          <a:xfrm>
            <a:off x="389744" y="1145407"/>
            <a:ext cx="8857913" cy="3583225"/>
          </a:xfrm>
          <a:prstGeom prst="rect">
            <a:avLst/>
          </a:prstGeom>
          <a:noFill/>
        </p:spPr>
        <p:txBody>
          <a:bodyPr wrap="square">
            <a:spAutoFit/>
          </a:bodyPr>
          <a:lstStyle/>
          <a:p>
            <a:pPr marL="342900" marR="0" indent="-342900" algn="just">
              <a:lnSpc>
                <a:spcPct val="115000"/>
              </a:lnSpc>
              <a:spcBef>
                <a:spcPts val="0"/>
              </a:spcBef>
              <a:spcAft>
                <a:spcPts val="1000"/>
              </a:spcAf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For K=0 and K= ± </a:t>
            </a:r>
            <a:r>
              <a:rPr lang="en-IN" sz="24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 the slope,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dE</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dK</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is zero, thus the velocity of the electron is zero at bottom as well as the top of the first Brillouin Zone.</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indent="-342900" algn="just">
              <a:lnSpc>
                <a:spcPct val="115000"/>
              </a:lnSpc>
              <a:spcBef>
                <a:spcPts val="0"/>
              </a:spcBef>
              <a:spcAft>
                <a:spcPts val="1000"/>
              </a:spcAf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After K=0, as the value of K increases (i.e., the energy E increases), the velocity increases reaching its maximum value at K=K</a:t>
            </a:r>
            <a:r>
              <a:rPr lang="en-IN" sz="2400" baseline="-25000" dirty="0">
                <a:effectLst/>
                <a:latin typeface="Times New Roman" panose="02020603050405020304" pitchFamily="18" charset="0"/>
                <a:ea typeface="Calibri" panose="020F0502020204030204" pitchFamily="34" charset="0"/>
                <a:cs typeface="Times New Roman" panose="02020603050405020304" pitchFamily="18" charset="0"/>
              </a:rPr>
              <a:t>0</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where K</a:t>
            </a:r>
            <a:r>
              <a:rPr lang="en-IN" sz="2400" baseline="-25000" dirty="0">
                <a:effectLst/>
                <a:latin typeface="Times New Roman" panose="02020603050405020304" pitchFamily="18" charset="0"/>
                <a:ea typeface="Calibri" panose="020F0502020204030204" pitchFamily="34" charset="0"/>
                <a:cs typeface="Times New Roman" panose="02020603050405020304" pitchFamily="18" charset="0"/>
              </a:rPr>
              <a:t>0</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corresponds to the point of inflection on the E-K graph. Beyond this point the velocity begins to decrease and finally assumes the zero value at K=</a:t>
            </a:r>
            <a:r>
              <a:rPr lang="en-IN" sz="2400" dirty="0">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 which is the top of the band.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C4025779-DB50-4C16-9FDE-22C54753C86D}"/>
              </a:ext>
            </a:extLst>
          </p:cNvPr>
          <p:cNvSpPr txBox="1"/>
          <p:nvPr/>
        </p:nvSpPr>
        <p:spPr>
          <a:xfrm>
            <a:off x="401611" y="4571430"/>
            <a:ext cx="8472565" cy="1757212"/>
          </a:xfrm>
          <a:prstGeom prst="rect">
            <a:avLst/>
          </a:prstGeom>
          <a:noFill/>
        </p:spPr>
        <p:txBody>
          <a:bodyPr wrap="square">
            <a:spAutoFit/>
          </a:bodyPr>
          <a:lstStyle/>
          <a:p>
            <a:pPr marL="285750" marR="0" indent="-285750" algn="just">
              <a:lnSpc>
                <a:spcPct val="115000"/>
              </a:lnSpc>
              <a:spcBef>
                <a:spcPts val="0"/>
              </a:spcBef>
              <a:spcAft>
                <a:spcPts val="1000"/>
              </a:spcAf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It is significant to note that the decrease of the velocity beyond this point of inflection (with increase in energy) and its zero value at the top of the band are the entirely new features which do not appear at all in the behaviour of free electron.</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80BD4CE-247E-4E99-A0F4-515FD245C856}"/>
              </a:ext>
            </a:extLst>
          </p:cNvPr>
          <p:cNvPicPr>
            <a:picLocks noChangeAspect="1"/>
          </p:cNvPicPr>
          <p:nvPr/>
        </p:nvPicPr>
        <p:blipFill>
          <a:blip r:embed="rId5"/>
          <a:stretch>
            <a:fillRect/>
          </a:stretch>
        </p:blipFill>
        <p:spPr>
          <a:xfrm>
            <a:off x="9247657" y="984522"/>
            <a:ext cx="2943225" cy="2903274"/>
          </a:xfrm>
          <a:prstGeom prst="rect">
            <a:avLst/>
          </a:prstGeom>
        </p:spPr>
      </p:pic>
    </p:spTree>
    <p:extLst>
      <p:ext uri="{BB962C8B-B14F-4D97-AF65-F5344CB8AC3E}">
        <p14:creationId xmlns:p14="http://schemas.microsoft.com/office/powerpoint/2010/main" val="1446042399"/>
      </p:ext>
    </p:extLst>
  </p:cSld>
  <p:clrMapOvr>
    <a:masterClrMapping/>
  </p:clrMapOvr>
  <p:transition advTm="95838"/>
  <p:extLst>
    <p:ext uri="{3A86A75C-4F4B-4683-9AE1-C65F6400EC91}">
      <p14:laserTraceLst xmlns:p14="http://schemas.microsoft.com/office/powerpoint/2010/main">
        <p14:tracePtLst>
          <p14:tracePt t="1127" x="5808663" y="2365375"/>
          <p14:tracePt t="1137" x="5945188" y="2365375"/>
          <p14:tracePt t="1148" x="6108700" y="2365375"/>
          <p14:tracePt t="1177" x="6772275" y="2439988"/>
          <p14:tracePt t="1185" x="6985000" y="2478088"/>
          <p14:tracePt t="1197" x="7159625" y="2503488"/>
          <p14:tracePt t="1207" x="7359650" y="2527300"/>
          <p14:tracePt t="1216" x="7548563" y="2578100"/>
          <p14:tracePt t="1227" x="7748588" y="2578100"/>
          <p14:tracePt t="1236" x="7897813" y="2590800"/>
          <p14:tracePt t="1246" x="8048625" y="2616200"/>
          <p14:tracePt t="1256" x="8161338" y="2627313"/>
          <p14:tracePt t="1267" x="8223250" y="2627313"/>
          <p14:tracePt t="1275" x="8286750" y="2627313"/>
          <p14:tracePt t="1286" x="8361363" y="2640013"/>
          <p14:tracePt t="1298" x="8386763" y="2640013"/>
          <p14:tracePt t="1309" x="8424863" y="2640013"/>
          <p14:tracePt t="1317" x="8448675" y="2640013"/>
          <p14:tracePt t="1335" x="8474075" y="2640013"/>
          <p14:tracePt t="1346" x="8486775" y="2640013"/>
          <p14:tracePt t="1376" x="8499475" y="2640013"/>
          <p14:tracePt t="1515" x="8512175" y="2640013"/>
          <p14:tracePt t="1525" x="8537575" y="2640013"/>
          <p14:tracePt t="1534" x="8561388" y="2640013"/>
          <p14:tracePt t="1544" x="8599488" y="2640013"/>
          <p14:tracePt t="1554" x="8637588" y="2652713"/>
          <p14:tracePt t="1573" x="8661400" y="2665413"/>
          <p14:tracePt t="1584" x="8686800" y="2665413"/>
          <p14:tracePt t="1603" x="8699500" y="2678113"/>
          <p14:tracePt t="1613" x="8712200" y="2678113"/>
          <p14:tracePt t="1634" x="8724900" y="2703513"/>
          <p14:tracePt t="1882" x="8737600" y="2703513"/>
          <p14:tracePt t="1891" x="8763000" y="2703513"/>
          <p14:tracePt t="1912" x="8786813" y="2703513"/>
          <p14:tracePt t="1921" x="8812213" y="2728913"/>
          <p14:tracePt t="1933" x="8824913" y="2728913"/>
          <p14:tracePt t="1952" x="8824913" y="2740025"/>
          <p14:tracePt t="1964" x="8850313" y="2740025"/>
          <p14:tracePt t="1972" x="8874125" y="2740025"/>
          <p14:tracePt t="1982" x="8912225" y="2740025"/>
          <p14:tracePt t="1990" x="8912225" y="2752725"/>
          <p14:tracePt t="2000" x="8950325" y="2752725"/>
          <p14:tracePt t="2010" x="9012238" y="2752725"/>
          <p14:tracePt t="2020" x="9063038" y="2752725"/>
          <p14:tracePt t="2030" x="9099550" y="2752725"/>
          <p14:tracePt t="2040" x="9124950" y="2752725"/>
          <p14:tracePt t="2049" x="9163050" y="2752725"/>
          <p14:tracePt t="2060" x="9199563" y="2752725"/>
          <p14:tracePt t="2070" x="9224963" y="2752725"/>
          <p14:tracePt t="2079" x="9263063" y="2752725"/>
          <p14:tracePt t="2092" x="9288463" y="2752725"/>
          <p14:tracePt t="2099" x="9301163" y="2752725"/>
          <p14:tracePt t="2111" x="9337675" y="2752725"/>
          <p14:tracePt t="2120" x="9363075" y="2740025"/>
          <p14:tracePt t="2129" x="9401175" y="2728913"/>
          <p14:tracePt t="2139" x="9424988" y="2716213"/>
          <p14:tracePt t="2159" x="9463088" y="2703513"/>
          <p14:tracePt t="2179" x="9488488" y="2690813"/>
          <p14:tracePt t="2189" x="9513888" y="2678113"/>
          <p14:tracePt t="2199" x="9525000" y="2678113"/>
          <p14:tracePt t="2211" x="9537700" y="2678113"/>
          <p14:tracePt t="2220" x="9575800" y="2665413"/>
          <p14:tracePt t="2231" x="9601200" y="2652713"/>
          <p14:tracePt t="2238" x="9637713" y="2640013"/>
          <p14:tracePt t="2248" x="9663113" y="2616200"/>
          <p14:tracePt t="2259" x="9688513" y="2590800"/>
          <p14:tracePt t="2268" x="9713913" y="2578100"/>
          <p14:tracePt t="2279" x="9726613" y="2565400"/>
          <p14:tracePt t="2289" x="9726613" y="2552700"/>
          <p14:tracePt t="2300" x="9739313" y="2540000"/>
          <p14:tracePt t="2309" x="9750425" y="2527300"/>
          <p14:tracePt t="2337" x="9763125" y="2527300"/>
          <p14:tracePt t="2347" x="9763125" y="2516188"/>
          <p14:tracePt t="2367" x="9763125" y="2503488"/>
          <p14:tracePt t="2397" x="9763125" y="2490788"/>
          <p14:tracePt t="2429" x="9775825" y="2490788"/>
          <p14:tracePt t="2457" x="9775825" y="2478088"/>
          <p14:tracePt t="2477" x="9788525" y="2465388"/>
          <p14:tracePt t="2486" x="9801225" y="2465388"/>
          <p14:tracePt t="2517" x="9813925" y="2452688"/>
          <p14:tracePt t="2537" x="9813925" y="2439988"/>
          <p14:tracePt t="2657" x="9813925" y="2452688"/>
          <p14:tracePt t="2685" x="9813925" y="2465388"/>
          <p14:tracePt t="2715" x="9813925" y="2478088"/>
          <p14:tracePt t="2764" x="9813925" y="2490788"/>
          <p14:tracePt t="2785" x="9813925" y="2503488"/>
          <p14:tracePt t="2805" x="9826625" y="2516188"/>
          <p14:tracePt t="2813" x="9839325" y="2540000"/>
          <p14:tracePt t="2824" x="9852025" y="2590800"/>
          <p14:tracePt t="2834" x="9875838" y="2703513"/>
          <p14:tracePt t="2843" x="9926638" y="2840038"/>
          <p14:tracePt t="2853" x="9963150" y="2952750"/>
          <p14:tracePt t="2863" x="9988550" y="3078163"/>
          <p14:tracePt t="2874" x="10026650" y="3190875"/>
          <p14:tracePt t="2883" x="10039350" y="3303588"/>
          <p14:tracePt t="2895" x="10052050" y="3378200"/>
          <p14:tracePt t="2904" x="10064750" y="3441700"/>
          <p14:tracePt t="2914" x="10075863" y="3490913"/>
          <p14:tracePt t="2923" x="10088563" y="3529013"/>
          <p14:tracePt t="2933" x="10101263" y="3554413"/>
          <p14:tracePt t="2942" x="10101263" y="3567113"/>
          <p14:tracePt t="2953" x="10101263" y="3579813"/>
          <p14:tracePt t="2963" x="10101263" y="3590925"/>
          <p14:tracePt t="2982" x="10101263" y="3603625"/>
          <p14:tracePt t="3042" x="10113963" y="3603625"/>
          <p14:tracePt t="3062" x="10126663" y="3603625"/>
          <p14:tracePt t="3091" x="10139363" y="3603625"/>
          <p14:tracePt t="3112" x="10152063" y="3603625"/>
          <p14:tracePt t="3121" x="10164763" y="3603625"/>
          <p14:tracePt t="3141" x="10177463" y="3603625"/>
          <p14:tracePt t="3150" x="10201275" y="3603625"/>
          <p14:tracePt t="3162" x="10213975" y="3603625"/>
          <p14:tracePt t="3183" x="10264775" y="3603625"/>
          <p14:tracePt t="3191" x="10277475" y="3603625"/>
          <p14:tracePt t="3201" x="10313988" y="3603625"/>
          <p14:tracePt t="3211" x="10352088" y="3603625"/>
          <p14:tracePt t="3220" x="10377488" y="3603625"/>
          <p14:tracePt t="3231" x="10401300" y="3603625"/>
          <p14:tracePt t="3239" x="10439400" y="3603625"/>
          <p14:tracePt t="3250" x="10464800" y="3603625"/>
          <p14:tracePt t="3260" x="10490200" y="3603625"/>
          <p14:tracePt t="3270" x="10526713" y="3603625"/>
          <p14:tracePt t="3281" x="10552113" y="3603625"/>
          <p14:tracePt t="3292" x="10577513" y="3603625"/>
          <p14:tracePt t="3300" x="10602913" y="3603625"/>
          <p14:tracePt t="3310" x="10614025" y="3603625"/>
          <p14:tracePt t="3319" x="10626725" y="3603625"/>
          <p14:tracePt t="3329" x="10639425" y="3603625"/>
          <p14:tracePt t="3339" x="10664825" y="3603625"/>
          <p14:tracePt t="3349" x="10677525" y="3603625"/>
          <p14:tracePt t="3569" x="10715625" y="3603625"/>
          <p14:tracePt t="3577" x="10739438" y="3603625"/>
          <p14:tracePt t="3588" x="10790238" y="3603625"/>
          <p14:tracePt t="3597" x="10839450" y="3603625"/>
          <p14:tracePt t="3607" x="10902950" y="3603625"/>
          <p14:tracePt t="3617" x="10952163" y="3629025"/>
          <p14:tracePt t="3627" x="11002963" y="3641725"/>
          <p14:tracePt t="3636" x="11052175" y="3654425"/>
          <p14:tracePt t="3649" x="11090275" y="3654425"/>
          <p14:tracePt t="3663" x="11141075" y="3667125"/>
          <p14:tracePt t="3668" x="11177588" y="3679825"/>
          <p14:tracePt t="3676" x="11190288" y="3679825"/>
          <p14:tracePt t="3685" x="11228388" y="3679825"/>
          <p14:tracePt t="3697" x="11266488" y="3679825"/>
          <p14:tracePt t="3706" x="11277600" y="3679825"/>
          <p14:tracePt t="3715" x="11328400" y="3679825"/>
          <p14:tracePt t="3726" x="11366500" y="3679825"/>
          <p14:tracePt t="3736" x="11390313" y="3679825"/>
          <p14:tracePt t="3755" x="11415713" y="3679825"/>
          <p14:tracePt t="3776" x="11428413" y="3679825"/>
          <p14:tracePt t="3786" x="11428413" y="3667125"/>
          <p14:tracePt t="3797" x="11441113" y="3667125"/>
          <p14:tracePt t="3807" x="11441113" y="3654425"/>
          <p14:tracePt t="3820" x="11453813" y="3654425"/>
          <p14:tracePt t="3827" x="11466513" y="3654425"/>
          <p14:tracePt t="3855" x="11479213" y="3654425"/>
          <p14:tracePt t="4879" x="11479213" y="3641725"/>
          <p14:tracePt t="4899" x="11479213" y="3629025"/>
          <p14:tracePt t="4906" x="11466513" y="3629025"/>
          <p14:tracePt t="4918" x="11453813" y="3603625"/>
          <p14:tracePt t="4927" x="11441113" y="3567113"/>
          <p14:tracePt t="4936" x="11428413" y="3541713"/>
          <p14:tracePt t="4957" x="11415713" y="3516313"/>
          <p14:tracePt t="4968" x="11415713" y="3503613"/>
          <p14:tracePt t="4986" x="11415713" y="3490913"/>
          <p14:tracePt t="5006" x="11415713" y="3479800"/>
          <p14:tracePt t="5038" x="11415713" y="3467100"/>
          <p14:tracePt t="5065" x="11415713" y="3441700"/>
          <p14:tracePt t="5075" x="11415713" y="3429000"/>
          <p14:tracePt t="5085" x="11415713" y="3390900"/>
          <p14:tracePt t="5095" x="11415713" y="3354388"/>
          <p14:tracePt t="5104" x="11415713" y="3316288"/>
          <p14:tracePt t="5115" x="11403013" y="3267075"/>
          <p14:tracePt t="5125" x="11390313" y="3216275"/>
          <p14:tracePt t="5136" x="11377613" y="3190875"/>
          <p14:tracePt t="5145" x="11366500" y="3141663"/>
          <p14:tracePt t="5166" x="11341100" y="3054350"/>
          <p14:tracePt t="5174" x="11328400" y="2990850"/>
          <p14:tracePt t="5183" x="11315700" y="2952750"/>
          <p14:tracePt t="5195" x="11315700" y="2903538"/>
          <p14:tracePt t="5204" x="11303000" y="2852738"/>
          <p14:tracePt t="5215" x="11290300" y="2816225"/>
          <p14:tracePt t="5224" x="11290300" y="2803525"/>
          <p14:tracePt t="5234" x="11290300" y="2765425"/>
          <p14:tracePt t="5244" x="11290300" y="2740025"/>
          <p14:tracePt t="5254" x="11277600" y="2703513"/>
          <p14:tracePt t="5277" x="11277600" y="2678113"/>
          <p14:tracePt t="5284" x="11277600" y="2665413"/>
          <p14:tracePt t="5293" x="11277600" y="2652713"/>
          <p14:tracePt t="5303" x="11277600" y="2640013"/>
          <p14:tracePt t="5314" x="11266488" y="2627313"/>
          <p14:tracePt t="5333" x="11266488" y="2616200"/>
          <p14:tracePt t="5343" x="11253788" y="2603500"/>
          <p14:tracePt t="5354" x="11253788" y="2590800"/>
          <p14:tracePt t="5373" x="11253788" y="2578100"/>
          <p14:tracePt t="5383" x="11253788" y="2565400"/>
          <p14:tracePt t="5395" x="11241088" y="2552700"/>
          <p14:tracePt t="5404" x="11228388" y="2540000"/>
          <p14:tracePt t="5412" x="11228388" y="2527300"/>
          <p14:tracePt t="5422" x="11215688" y="2527300"/>
          <p14:tracePt t="5433" x="11215688" y="2516188"/>
          <p14:tracePt t="5443" x="11202988" y="2503488"/>
          <p14:tracePt t="5452" x="11190288" y="2490788"/>
          <p14:tracePt t="5474" x="11190288" y="2478088"/>
          <p14:tracePt t="5484" x="11177588" y="2465388"/>
          <p14:tracePt t="5494" x="11164888" y="2452688"/>
          <p14:tracePt t="5503" x="11153775" y="2439988"/>
          <p14:tracePt t="5512" x="11153775" y="2427288"/>
          <p14:tracePt t="5522" x="11153775" y="2414588"/>
          <p14:tracePt t="5531" x="11128375" y="2414588"/>
          <p14:tracePt t="5543" x="11115675" y="2403475"/>
          <p14:tracePt t="5552" x="11102975" y="2390775"/>
          <p14:tracePt t="5562" x="11102975" y="2378075"/>
          <p14:tracePt t="5571" x="11077575" y="2378075"/>
          <p14:tracePt t="5581" x="11064875" y="2378075"/>
          <p14:tracePt t="5602" x="11064875" y="2365375"/>
          <p14:tracePt t="5612" x="11052175" y="2365375"/>
          <p14:tracePt t="5621" x="11041063" y="2352675"/>
          <p14:tracePt t="5650" x="11028363" y="2352675"/>
          <p14:tracePt t="5659" x="11015663" y="2352675"/>
          <p14:tracePt t="5672" x="11002963" y="2352675"/>
          <p14:tracePt t="5680" x="10977563" y="2352675"/>
          <p14:tracePt t="5700" x="10964863" y="2378075"/>
          <p14:tracePt t="5711" x="10939463" y="2390775"/>
          <p14:tracePt t="5723" x="10928350" y="2390775"/>
          <p14:tracePt t="5732" x="10928350" y="2403475"/>
          <p14:tracePt t="5739" x="10928350" y="2414588"/>
          <p14:tracePt t="5750" x="10915650" y="2427288"/>
          <p14:tracePt t="5760" x="10902950" y="2452688"/>
          <p14:tracePt t="5771" x="10890250" y="2465388"/>
          <p14:tracePt t="5778" x="10890250" y="2478088"/>
          <p14:tracePt t="5789" x="10877550" y="2503488"/>
          <p14:tracePt t="5799" x="10877550" y="2527300"/>
          <p14:tracePt t="5809" x="10864850" y="2540000"/>
          <p14:tracePt t="5818" x="10852150" y="2552700"/>
          <p14:tracePt t="5829" x="10839450" y="2565400"/>
          <p14:tracePt t="5839" x="10839450" y="2578100"/>
          <p14:tracePt t="5859" x="10839450" y="2590800"/>
          <p14:tracePt t="5871" x="10839450" y="2603500"/>
          <p14:tracePt t="5880" x="10839450" y="2616200"/>
          <p14:tracePt t="5898" x="10839450" y="2640013"/>
          <p14:tracePt t="5909" x="10839450" y="2652713"/>
          <p14:tracePt t="5928" x="10839450" y="2665413"/>
          <p14:tracePt t="5938" x="10839450" y="2678113"/>
          <p14:tracePt t="5948" x="10839450" y="2690813"/>
          <p14:tracePt t="5958" x="10852150" y="2690813"/>
          <p14:tracePt t="5968" x="10864850" y="2703513"/>
          <p14:tracePt t="5978" x="10864850" y="2716213"/>
          <p14:tracePt t="6000" x="10877550" y="2728913"/>
          <p14:tracePt t="6009" x="10890250" y="2728913"/>
          <p14:tracePt t="6018" x="10890250" y="2740025"/>
          <p14:tracePt t="6038" x="10902950" y="2752725"/>
          <p14:tracePt t="6048" x="10915650" y="2752725"/>
          <p14:tracePt t="6057" x="10928350" y="2752725"/>
          <p14:tracePt t="6069" x="10939463" y="2752725"/>
          <p14:tracePt t="6087" x="10952163" y="2752725"/>
          <p14:tracePt t="6096" x="10964863" y="2752725"/>
          <p14:tracePt t="6126" x="10977563" y="2752725"/>
          <p14:tracePt t="6148" x="10990263" y="2752725"/>
          <p14:tracePt t="6170" x="11002963" y="2752725"/>
          <p14:tracePt t="6960" x="11015663" y="2752725"/>
          <p14:tracePt t="8317" x="11015663" y="2740025"/>
          <p14:tracePt t="8328" x="10990263" y="2716213"/>
          <p14:tracePt t="8338" x="10990263" y="2703513"/>
          <p14:tracePt t="8348" x="10990263" y="2678113"/>
          <p14:tracePt t="8358" x="10990263" y="2652713"/>
          <p14:tracePt t="8379" x="10977563" y="2627313"/>
          <p14:tracePt t="8387" x="10964863" y="2603500"/>
          <p14:tracePt t="8398" x="10964863" y="2590800"/>
          <p14:tracePt t="8408" x="10964863" y="2552700"/>
          <p14:tracePt t="8417" x="10964863" y="2527300"/>
          <p14:tracePt t="8428" x="10964863" y="2490788"/>
          <p14:tracePt t="8447" x="10964863" y="2465388"/>
          <p14:tracePt t="8458" x="10990263" y="2439988"/>
          <p14:tracePt t="8467" x="11015663" y="2427288"/>
          <p14:tracePt t="8478" x="11041063" y="2427288"/>
          <p14:tracePt t="8488" x="11077575" y="2414588"/>
          <p14:tracePt t="8497" x="11090275" y="2403475"/>
          <p14:tracePt t="8508" x="11102975" y="2403475"/>
          <p14:tracePt t="8517" x="11115675" y="2403475"/>
          <p14:tracePt t="8547" x="11115675" y="2390775"/>
          <p14:tracePt t="8557" x="11128375" y="2390775"/>
          <p14:tracePt t="8566" x="11141075" y="2378075"/>
          <p14:tracePt t="8578" x="11153775" y="2378075"/>
          <p14:tracePt t="8627" x="11153775" y="2365375"/>
          <p14:tracePt t="8647" x="11153775" y="2352675"/>
          <p14:tracePt t="8664" x="11153775" y="2339975"/>
          <p14:tracePt t="8685" x="11153775" y="2327275"/>
          <p14:tracePt t="8696" x="11153775" y="2314575"/>
          <p14:tracePt t="8706" x="11153775" y="2303463"/>
          <p14:tracePt t="8727" x="11153775" y="2290763"/>
          <p14:tracePt t="8736" x="11153775" y="2278063"/>
          <p14:tracePt t="8755" x="11153775" y="2265363"/>
          <p14:tracePt t="8766" x="11153775" y="2252663"/>
          <p14:tracePt t="8775" x="11153775" y="2227263"/>
          <p14:tracePt t="8794" x="11153775" y="2214563"/>
          <p14:tracePt t="8804" x="11153775" y="2201863"/>
          <p14:tracePt t="8825" x="11164888" y="2190750"/>
          <p14:tracePt t="8835" x="11177588" y="2178050"/>
          <p14:tracePt t="8857" x="11190288" y="2165350"/>
          <p14:tracePt t="8884" x="11202988" y="2165350"/>
          <p14:tracePt t="8893" x="11215688" y="2152650"/>
          <p14:tracePt t="8924" x="11228388" y="2152650"/>
          <p14:tracePt t="8934" x="11241088" y="2152650"/>
          <p14:tracePt t="8944" x="11241088" y="2139950"/>
          <p14:tracePt t="8957" x="11253788" y="2139950"/>
          <p14:tracePt t="8966" x="11253788" y="2127250"/>
          <p14:tracePt t="8974" x="11266488" y="2127250"/>
          <p14:tracePt t="8984" x="11290300" y="2127250"/>
          <p14:tracePt t="8994" x="11303000" y="2114550"/>
          <p14:tracePt t="9008" x="11315700" y="2114550"/>
          <p14:tracePt t="9015" x="11341100" y="2101850"/>
          <p14:tracePt t="9023" x="11353800" y="2101850"/>
          <p14:tracePt t="9034" x="11366500" y="2089150"/>
          <p14:tracePt t="9042" x="11390313" y="2078038"/>
          <p14:tracePt t="9053" x="11415713" y="2078038"/>
          <p14:tracePt t="9063" x="11415713" y="2065338"/>
          <p14:tracePt t="9071" x="11415713" y="2052638"/>
          <p14:tracePt t="9083" x="11441113" y="2039938"/>
          <p14:tracePt t="9093" x="11453813" y="2027238"/>
          <p14:tracePt t="9103" x="11453813" y="2014538"/>
          <p14:tracePt t="9113" x="11453813" y="2001838"/>
          <p14:tracePt t="9124" x="11466513" y="2001838"/>
          <p14:tracePt t="9133" x="11479213" y="1989138"/>
          <p14:tracePt t="9142" x="11490325" y="1978025"/>
          <p14:tracePt t="9156" x="11490325" y="1965325"/>
          <p14:tracePt t="9172" x="11503025" y="1952625"/>
          <p14:tracePt t="9182" x="11515725" y="1927225"/>
          <p14:tracePt t="9191" x="11528425" y="1927225"/>
          <p14:tracePt t="9202" x="11528425" y="1914525"/>
          <p14:tracePt t="9212" x="11528425" y="1901825"/>
          <p14:tracePt t="9221" x="11541125" y="1889125"/>
          <p14:tracePt t="9234" x="11553825" y="1889125"/>
          <p14:tracePt t="9243" x="11553825" y="1876425"/>
          <p14:tracePt t="9250" x="11553825" y="1865313"/>
          <p14:tracePt t="9261" x="11566525" y="1865313"/>
          <p14:tracePt t="9301" x="11566525" y="1852613"/>
          <p14:tracePt t="9370" x="11566525" y="1865313"/>
          <p14:tracePt t="9380" x="11553825" y="1889125"/>
          <p14:tracePt t="9390" x="11528425" y="1901825"/>
          <p14:tracePt t="9400" x="11503025" y="1939925"/>
          <p14:tracePt t="9411" x="11479213" y="1965325"/>
          <p14:tracePt t="9420" x="11441113" y="1965325"/>
          <p14:tracePt t="9429" x="11415713" y="1989138"/>
          <p14:tracePt t="9440" x="11390313" y="2014538"/>
          <p14:tracePt t="9451" x="11366500" y="2039938"/>
          <p14:tracePt t="9460" x="11341100" y="2052638"/>
          <p14:tracePt t="9469" x="11315700" y="2078038"/>
          <p14:tracePt t="9481" x="11290300" y="2089150"/>
          <p14:tracePt t="9501" x="11266488" y="2101850"/>
          <p14:tracePt t="9509" x="11241088" y="2114550"/>
          <p14:tracePt t="9520" x="11241088" y="2127250"/>
          <p14:tracePt t="9529" x="11228388" y="2127250"/>
          <p14:tracePt t="9539" x="11215688" y="2127250"/>
          <p14:tracePt t="9559" x="11202988" y="2139950"/>
          <p14:tracePt t="9578" x="11190288" y="2152650"/>
          <p14:tracePt t="9599" x="11177588" y="2152650"/>
          <p14:tracePt t="9607" x="11164888" y="2152650"/>
          <p14:tracePt t="9708" x="11177588" y="2152650"/>
          <p14:tracePt t="9718" x="11190288" y="2152650"/>
          <p14:tracePt t="9727" x="11215688" y="2139950"/>
          <p14:tracePt t="9739" x="11253788" y="2127250"/>
          <p14:tracePt t="9748" x="11290300" y="2101850"/>
          <p14:tracePt t="9757" x="11328400" y="2078038"/>
          <p14:tracePt t="9767" x="11366500" y="2052638"/>
          <p14:tracePt t="9778" x="11403013" y="2027238"/>
          <p14:tracePt t="9787" x="11441113" y="1989138"/>
          <p14:tracePt t="9797" x="11453813" y="1965325"/>
          <p14:tracePt t="9807" x="11466513" y="1939925"/>
          <p14:tracePt t="9816" x="11490325" y="1927225"/>
          <p14:tracePt t="9826" x="11503025" y="1927225"/>
          <p14:tracePt t="9838" x="11503025" y="1914525"/>
          <p14:tracePt t="9846" x="11503025" y="1901825"/>
          <p14:tracePt t="9855" x="11515725" y="1901825"/>
          <p14:tracePt t="9865" x="11528425" y="1889125"/>
          <p14:tracePt t="9877" x="11541125" y="1889125"/>
          <p14:tracePt t="9916" x="11541125" y="1876425"/>
          <p14:tracePt t="10344" x="11541125" y="1889125"/>
          <p14:tracePt t="10353" x="11528425" y="1939925"/>
          <p14:tracePt t="10364" x="11490325" y="2001838"/>
          <p14:tracePt t="10372" x="11490325" y="2027238"/>
          <p14:tracePt t="10381" x="11466513" y="2065338"/>
          <p14:tracePt t="10392" x="11453813" y="2101850"/>
          <p14:tracePt t="10402" x="11428413" y="2139950"/>
          <p14:tracePt t="10412" x="11415713" y="2165350"/>
          <p14:tracePt t="10422" x="11403013" y="2201863"/>
          <p14:tracePt t="10432" x="11390313" y="2214563"/>
          <p14:tracePt t="10442" x="11390313" y="2227263"/>
          <p14:tracePt t="10451" x="11377613" y="2239963"/>
          <p14:tracePt t="10471" x="11366500" y="2252663"/>
          <p14:tracePt t="10481" x="11353800" y="2265363"/>
          <p14:tracePt t="10491" x="11353800" y="2278063"/>
          <p14:tracePt t="10500" x="11341100" y="2278063"/>
          <p14:tracePt t="10514" x="11341100" y="2290763"/>
          <p14:tracePt t="10524" x="11341100" y="2303463"/>
          <p14:tracePt t="10541" x="11341100" y="2314575"/>
          <p14:tracePt t="10582" x="11328400" y="2314575"/>
          <p14:tracePt t="10590" x="11328400" y="2327275"/>
          <p14:tracePt t="10611" x="11315700" y="2327275"/>
          <p14:tracePt t="10619" x="11303000" y="2339975"/>
          <p14:tracePt t="10651" x="11290300" y="2339975"/>
          <p14:tracePt t="10661" x="11266488" y="2352675"/>
          <p14:tracePt t="10670" x="11266488" y="2378075"/>
          <p14:tracePt t="10679" x="11241088" y="2390775"/>
          <p14:tracePt t="10690" x="11215688" y="2414588"/>
          <p14:tracePt t="10699" x="11190288" y="2427288"/>
          <p14:tracePt t="10709" x="11177588" y="2439988"/>
          <p14:tracePt t="10719" x="11164888" y="2452688"/>
          <p14:tracePt t="10729" x="11141075" y="2478088"/>
          <p14:tracePt t="10739" x="11128375" y="2490788"/>
          <p14:tracePt t="10749" x="11102975" y="2503488"/>
          <p14:tracePt t="10759" x="11090275" y="2503488"/>
          <p14:tracePt t="10768" x="11064875" y="2516188"/>
          <p14:tracePt t="10778" x="11064875" y="2540000"/>
          <p14:tracePt t="10789" x="11052175" y="2540000"/>
          <p14:tracePt t="10798" x="11052175" y="2552700"/>
          <p14:tracePt t="10808" x="11041063" y="2552700"/>
          <p14:tracePt t="10828" x="11028363" y="2552700"/>
          <p14:tracePt t="10848" x="11028363" y="2565400"/>
          <p14:tracePt t="10870" x="11028363" y="2578100"/>
          <p14:tracePt t="11374" x="11041063" y="2578100"/>
          <p14:tracePt t="11405" x="11052175" y="2578100"/>
          <p14:tracePt t="11463" x="11064875" y="2578100"/>
          <p14:tracePt t="11473" x="11064875" y="2590800"/>
          <p14:tracePt t="11652" x="11064875" y="2603500"/>
          <p14:tracePt t="11683" x="11064875" y="2616200"/>
          <p14:tracePt t="11703" x="11064875" y="2627313"/>
          <p14:tracePt t="11721" x="11064875" y="2640013"/>
          <p14:tracePt t="11731" x="11064875" y="2652713"/>
          <p14:tracePt t="11741" x="11064875" y="2665413"/>
          <p14:tracePt t="11751" x="11064875" y="2678113"/>
          <p14:tracePt t="11761" x="11064875" y="2690813"/>
          <p14:tracePt t="11780" x="11064875" y="2703513"/>
          <p14:tracePt t="11791" x="11064875" y="2716213"/>
          <p14:tracePt t="11801" x="11064875" y="2728913"/>
          <p14:tracePt t="11820" x="11064875" y="2740025"/>
          <p14:tracePt t="11830" x="11064875" y="2752725"/>
          <p14:tracePt t="11840" x="11064875" y="2765425"/>
          <p14:tracePt t="11850" x="11052175" y="2778125"/>
          <p14:tracePt t="11860" x="11052175" y="2790825"/>
          <p14:tracePt t="11871" x="11041063" y="2803525"/>
          <p14:tracePt t="11894" x="11041063" y="2828925"/>
          <p14:tracePt t="11901" x="11028363" y="2852738"/>
          <p14:tracePt t="11921" x="11028363" y="2865438"/>
          <p14:tracePt t="11930" x="11028363" y="2878138"/>
          <p14:tracePt t="11940" x="11028363" y="2890838"/>
          <p14:tracePt t="11949" x="11028363" y="2903538"/>
          <p14:tracePt t="11959" x="11028363" y="2916238"/>
          <p14:tracePt t="11969" x="11028363" y="2928938"/>
          <p14:tracePt t="11979" x="11028363" y="2941638"/>
          <p14:tracePt t="11987" x="11028363" y="2952750"/>
          <p14:tracePt t="12001" x="11028363" y="2965450"/>
          <p14:tracePt t="12338" x="11028363" y="2990850"/>
          <p14:tracePt t="12349" x="11028363" y="3016250"/>
          <p14:tracePt t="12357" x="11028363" y="3041650"/>
          <p14:tracePt t="12370" x="11028363" y="3078163"/>
          <p14:tracePt t="12377" x="11015663" y="3128963"/>
          <p14:tracePt t="12386" x="11015663" y="3178175"/>
          <p14:tracePt t="12396" x="11002963" y="3241675"/>
          <p14:tracePt t="12405" x="10977563" y="3290888"/>
          <p14:tracePt t="12416" x="10964863" y="3328988"/>
          <p14:tracePt t="12426" x="10952163" y="3378200"/>
          <p14:tracePt t="12434" x="10939463" y="3390900"/>
          <p14:tracePt t="12446" x="10928350" y="3390900"/>
          <p14:tracePt t="12455" x="10915650" y="3416300"/>
          <p14:tracePt t="12466" x="10915650" y="3429000"/>
          <p14:tracePt t="12606" x="10928350" y="3429000"/>
          <p14:tracePt t="12615" x="10939463" y="3429000"/>
          <p14:tracePt t="12635" x="10952163" y="3429000"/>
          <p14:tracePt t="12643" x="10964863" y="3429000"/>
          <p14:tracePt t="12654" x="10977563" y="3429000"/>
          <p14:tracePt t="12684" x="10990263" y="3416300"/>
          <p14:tracePt t="12703" x="11002963" y="3416300"/>
          <p14:tracePt t="12733" x="11015663" y="3403600"/>
          <p14:tracePt t="12747" x="11028363" y="3403600"/>
          <p14:tracePt t="12755" x="11041063" y="3390900"/>
          <p14:tracePt t="12764" x="11041063" y="3378200"/>
          <p14:tracePt t="12774" x="11041063" y="3367088"/>
          <p14:tracePt t="12782" x="11052175" y="3367088"/>
          <p14:tracePt t="12792" x="11064875" y="3354388"/>
          <p14:tracePt t="12812" x="11077575" y="3341688"/>
          <p14:tracePt t="12832" x="11090275" y="3341688"/>
          <p14:tracePt t="12842" x="11090275" y="3328988"/>
          <p14:tracePt t="12851" x="11102975" y="3316288"/>
          <p14:tracePt t="12862" x="11102975" y="3303588"/>
          <p14:tracePt t="12875" x="11115675" y="3303588"/>
          <p14:tracePt t="12882" x="11128375" y="3290888"/>
          <p14:tracePt t="12893" x="11128375" y="3278188"/>
          <p14:tracePt t="12902" x="11141075" y="3278188"/>
          <p14:tracePt t="12912" x="11153775" y="3267075"/>
          <p14:tracePt t="12923" x="11164888" y="3241675"/>
          <p14:tracePt t="12931" x="11177588" y="3228975"/>
          <p14:tracePt t="12940" x="11190288" y="3216275"/>
          <p14:tracePt t="12953" x="11215688" y="3216275"/>
          <p14:tracePt t="12963" x="11228388" y="3203575"/>
          <p14:tracePt t="12975" x="11253788" y="3190875"/>
          <p14:tracePt t="12981" x="11266488" y="3165475"/>
          <p14:tracePt t="12991" x="11290300" y="3154363"/>
          <p14:tracePt t="13011" x="11303000" y="3141663"/>
          <p14:tracePt t="13021" x="11315700" y="3128963"/>
          <p14:tracePt t="13030" x="11315700" y="3116263"/>
          <p14:tracePt t="13050" x="11328400" y="3116263"/>
          <p14:tracePt t="13060" x="11341100" y="3116263"/>
          <p14:tracePt t="13073" x="11341100" y="3103563"/>
          <p14:tracePt t="13091" x="11353800" y="3090863"/>
          <p14:tracePt t="13220" x="11366500" y="3090863"/>
          <p14:tracePt t="13438" x="11377613" y="3116263"/>
          <p14:tracePt t="13447" x="11377613" y="3203575"/>
          <p14:tracePt t="13457" x="11377613" y="3328988"/>
          <p14:tracePt t="13467" x="11377613" y="3479800"/>
          <p14:tracePt t="13477" x="11377613" y="3629025"/>
          <p14:tracePt t="13487" x="11377613" y="3754438"/>
          <p14:tracePt t="13497" x="11377613" y="3841750"/>
          <p14:tracePt t="13506" x="11377613" y="3916363"/>
          <p14:tracePt t="13518" x="11377613" y="3954463"/>
          <p14:tracePt t="13528" x="11377613" y="3992563"/>
          <p14:tracePt t="13538" x="11377613" y="4017963"/>
          <p14:tracePt t="13550" x="11377613" y="4029075"/>
          <p14:tracePt t="13586" x="11377613" y="4041775"/>
          <p14:tracePt t="13705" x="11366500" y="4041775"/>
          <p14:tracePt t="13765" x="11353800" y="4041775"/>
          <p14:tracePt t="13784" x="11341100" y="4041775"/>
          <p14:tracePt t="13795" x="11328400" y="4054475"/>
          <p14:tracePt t="13824" x="11315700" y="4054475"/>
          <p14:tracePt t="13834" x="11303000" y="4067175"/>
          <p14:tracePt t="13854" x="11303000" y="4079875"/>
          <p14:tracePt t="13874" x="11303000" y="4092575"/>
          <p14:tracePt t="14906" x="11290300" y="4092575"/>
          <p14:tracePt t="15511" x="11290300" y="4079875"/>
          <p14:tracePt t="15531" x="11290300" y="4067175"/>
          <p14:tracePt t="15540" x="11277600" y="4067175"/>
          <p14:tracePt t="15550" x="11266488" y="4067175"/>
          <p14:tracePt t="15572" x="11266488" y="4054475"/>
          <p14:tracePt t="15584" x="11253788" y="4054475"/>
          <p14:tracePt t="15591" x="11253788" y="4041775"/>
          <p14:tracePt t="16294" x="11253788" y="4029075"/>
          <p14:tracePt t="16317" x="11241088" y="4017963"/>
          <p14:tracePt t="16334" x="11241088" y="4005263"/>
          <p14:tracePt t="16354" x="11228388" y="3979863"/>
          <p14:tracePt t="16364" x="11228388" y="3954463"/>
          <p14:tracePt t="16384" x="11215688" y="3916363"/>
          <p14:tracePt t="16394" x="11215688" y="3892550"/>
          <p14:tracePt t="16403" x="11202988" y="3867150"/>
          <p14:tracePt t="16412" x="11202988" y="3841750"/>
          <p14:tracePt t="16423" x="11190288" y="3803650"/>
          <p14:tracePt t="16433" x="11177588" y="3779838"/>
          <p14:tracePt t="16443" x="11177588" y="3754438"/>
          <p14:tracePt t="16454" x="11177588" y="3729038"/>
          <p14:tracePt t="16464" x="11164888" y="3692525"/>
          <p14:tracePt t="16475" x="11153775" y="3667125"/>
          <p14:tracePt t="16484" x="11153775" y="3654425"/>
          <p14:tracePt t="16492" x="11153775" y="3616325"/>
          <p14:tracePt t="16503" x="11153775" y="3590925"/>
          <p14:tracePt t="16513" x="11153775" y="3567113"/>
          <p14:tracePt t="16523" x="11141075" y="3516313"/>
          <p14:tracePt t="16531" x="11128375" y="3490913"/>
          <p14:tracePt t="16542" x="11128375" y="3454400"/>
          <p14:tracePt t="16552" x="11128375" y="3441700"/>
          <p14:tracePt t="16563" x="11115675" y="3416300"/>
          <p14:tracePt t="16573" x="11115675" y="3378200"/>
          <p14:tracePt t="16586" x="11115675" y="3367088"/>
          <p14:tracePt t="16593" x="11115675" y="3354388"/>
          <p14:tracePt t="16602" x="11115675" y="3328988"/>
          <p14:tracePt t="16622" x="11115675" y="3316288"/>
          <p14:tracePt t="16633" x="11115675" y="3303588"/>
          <p14:tracePt t="16641" x="11115675" y="3290888"/>
          <p14:tracePt t="16661" x="11115675" y="3278188"/>
          <p14:tracePt t="16681" x="11102975" y="3267075"/>
          <p14:tracePt t="16692" x="11102975" y="3254375"/>
          <p14:tracePt t="16722" x="11102975" y="3241675"/>
          <p14:tracePt t="16733" x="11090275" y="3228975"/>
          <p14:tracePt t="16751" x="11090275" y="3216275"/>
          <p14:tracePt t="16760" x="11077575" y="3216275"/>
          <p14:tracePt t="16769" x="11077575" y="3203575"/>
          <p14:tracePt t="16780" x="11077575" y="3190875"/>
          <p14:tracePt t="16790" x="11077575" y="3178175"/>
          <p14:tracePt t="16800" x="11064875" y="3165475"/>
          <p14:tracePt t="16809" x="11052175" y="3154363"/>
          <p14:tracePt t="16820" x="11041063" y="3154363"/>
          <p14:tracePt t="16829" x="11041063" y="3141663"/>
          <p14:tracePt t="16842" x="11041063" y="3128963"/>
          <p14:tracePt t="16850" x="11028363" y="3116263"/>
          <p14:tracePt t="16862" x="11015663" y="3116263"/>
          <p14:tracePt t="16869" x="11015663" y="3103563"/>
          <p14:tracePt t="16880" x="11015663" y="3090863"/>
          <p14:tracePt t="16889" x="11002963" y="3090863"/>
          <p14:tracePt t="16899" x="10990263" y="3078163"/>
          <p14:tracePt t="17275" x="10990263" y="3090863"/>
          <p14:tracePt t="17485" x="10990263" y="3103563"/>
          <p14:tracePt t="17802" x="10990263" y="3116263"/>
          <p14:tracePt t="17823" x="10990263" y="3128963"/>
          <p14:tracePt t="17842" x="10990263" y="3141663"/>
          <p14:tracePt t="17893" x="10990263" y="3154363"/>
          <p14:tracePt t="17913" x="11002963" y="3154363"/>
          <p14:tracePt t="19300" x="11015663" y="3154363"/>
          <p14:tracePt t="19310" x="11041063" y="3154363"/>
          <p14:tracePt t="19319" x="11052175" y="3154363"/>
          <p14:tracePt t="19329" x="11090275" y="3154363"/>
          <p14:tracePt t="19341" x="11128375" y="3154363"/>
          <p14:tracePt t="19350" x="11153775" y="3154363"/>
          <p14:tracePt t="19360" x="11190288" y="3154363"/>
          <p14:tracePt t="19372" x="11215688" y="3154363"/>
          <p14:tracePt t="19379" x="11253788" y="3154363"/>
          <p14:tracePt t="19389" x="11266488" y="3154363"/>
          <p14:tracePt t="19399" x="11303000" y="3165475"/>
          <p14:tracePt t="19408" x="11315700" y="3165475"/>
          <p14:tracePt t="19420" x="11328400" y="3178175"/>
          <p14:tracePt t="19438" x="11353800" y="3178175"/>
          <p14:tracePt t="19458" x="11377613" y="3178175"/>
          <p14:tracePt t="19479" x="11390313" y="3178175"/>
          <p14:tracePt t="19490" x="11403013" y="3190875"/>
          <p14:tracePt t="19500" x="11415713" y="3190875"/>
          <p14:tracePt t="19518" x="11441113" y="3190875"/>
          <p14:tracePt t="19527" x="11453813" y="3190875"/>
          <p14:tracePt t="19538" x="11466513" y="3190875"/>
          <p14:tracePt t="19549" x="11479213" y="3190875"/>
          <p14:tracePt t="19557" x="11490325" y="3190875"/>
          <p14:tracePt t="19568" x="11515725" y="3178175"/>
          <p14:tracePt t="19578" x="11541125" y="3178175"/>
          <p14:tracePt t="19587" x="11566525" y="3165475"/>
          <p14:tracePt t="19597" x="11591925" y="3165475"/>
          <p14:tracePt t="19611" x="11628438" y="3165475"/>
          <p14:tracePt t="19619" x="11653838" y="3165475"/>
          <p14:tracePt t="19629" x="11691938" y="3154363"/>
          <p14:tracePt t="19638" x="11703050" y="3141663"/>
          <p14:tracePt t="19648" x="11715750" y="3141663"/>
          <p14:tracePt t="19657" x="11728450" y="3141663"/>
          <p14:tracePt t="19667" x="11741150" y="3141663"/>
          <p14:tracePt t="19696" x="11753850" y="3141663"/>
          <p14:tracePt t="19746" x="11766550" y="3141663"/>
          <p14:tracePt t="19766" x="11766550" y="3128963"/>
          <p14:tracePt t="19777" x="11779250" y="3128963"/>
          <p14:tracePt t="19789" x="11791950" y="3128963"/>
          <p14:tracePt t="19806" x="11804650" y="3128963"/>
          <p14:tracePt t="19835" x="11815763" y="3128963"/>
          <p14:tracePt t="19844" x="11828463" y="3128963"/>
          <p14:tracePt t="19866" x="11841163" y="3128963"/>
          <p14:tracePt t="19895" x="11853863" y="3128963"/>
          <p14:tracePt t="19905" x="11866563" y="3128963"/>
          <p14:tracePt t="19936" x="11879263" y="3128963"/>
          <p14:tracePt t="19955" x="11891963" y="3128963"/>
          <p14:tracePt t="19966" x="11904663" y="3128963"/>
          <p14:tracePt t="19994" x="11917363" y="3128963"/>
          <p14:tracePt t="20003" x="11928475" y="3128963"/>
          <p14:tracePt t="20025" x="11941175" y="3128963"/>
          <p14:tracePt t="20241" x="11953875" y="3128963"/>
          <p14:tracePt t="20807" x="11941175" y="3128963"/>
          <p14:tracePt t="20818" x="11904663" y="3128963"/>
          <p14:tracePt t="20827" x="11853863" y="3128963"/>
          <p14:tracePt t="20838" x="11715750" y="3128963"/>
          <p14:tracePt t="20847" x="11591925" y="3128963"/>
          <p14:tracePt t="20857" x="11415713" y="3128963"/>
          <p14:tracePt t="20867" x="11290300" y="3128963"/>
          <p14:tracePt t="20877" x="11115675" y="3154363"/>
          <p14:tracePt t="20887" x="10902950" y="3165475"/>
          <p14:tracePt t="20899" x="10726738" y="3203575"/>
          <p14:tracePt t="20909" x="10539413" y="3216275"/>
          <p14:tracePt t="20916" x="10364788" y="3241675"/>
          <p14:tracePt t="20927" x="10239375" y="3241675"/>
          <p14:tracePt t="20936" x="10152063" y="3241675"/>
          <p14:tracePt t="20945" x="10088563" y="3241675"/>
          <p14:tracePt t="20957" x="10039350" y="3241675"/>
          <p14:tracePt t="20966" x="10013950" y="3216275"/>
          <p14:tracePt t="20975" x="9975850" y="3216275"/>
          <p14:tracePt t="20986" x="9939338" y="3190875"/>
          <p14:tracePt t="20998" x="9913938" y="3178175"/>
          <p14:tracePt t="21017" x="9901238" y="3165475"/>
          <p14:tracePt t="21026" x="9888538" y="3165475"/>
          <p14:tracePt t="21045" x="9875838" y="3165475"/>
          <p14:tracePt t="21055" x="9852025" y="3165475"/>
          <p14:tracePt t="21065" x="9839325" y="3154363"/>
          <p14:tracePt t="21076" x="9826625" y="3154363"/>
          <p14:tracePt t="21087" x="9801225" y="3154363"/>
          <p14:tracePt t="21096" x="9788525" y="3154363"/>
          <p14:tracePt t="21124" x="9775825" y="3154363"/>
          <p14:tracePt t="21134" x="9763125" y="3154363"/>
          <p14:tracePt t="21155" x="9739313" y="3154363"/>
          <p14:tracePt t="21165" x="9713913" y="3154363"/>
          <p14:tracePt t="21184" x="9688513" y="3154363"/>
          <p14:tracePt t="21195" x="9663113" y="3165475"/>
          <p14:tracePt t="21224" x="9650413" y="3165475"/>
          <p14:tracePt t="21343" x="9663113" y="3165475"/>
          <p14:tracePt t="21355" x="9688513" y="3165475"/>
          <p14:tracePt t="21373" x="9713913" y="3165475"/>
          <p14:tracePt t="21384" x="9739313" y="3165475"/>
          <p14:tracePt t="21403" x="9763125" y="3165475"/>
          <p14:tracePt t="21414" x="9788525" y="3165475"/>
          <p14:tracePt t="21436" x="9813925" y="3165475"/>
          <p14:tracePt t="21442" x="9826625" y="3165475"/>
          <p14:tracePt t="21452" x="9839325" y="3165475"/>
          <p14:tracePt t="21462" x="9863138" y="3165475"/>
          <p14:tracePt t="21492" x="9875838" y="3165475"/>
          <p14:tracePt t="21511" x="9888538" y="3165475"/>
          <p14:tracePt t="21522" x="9901238" y="3165475"/>
          <p14:tracePt t="21553" x="9913938" y="3165475"/>
          <p14:tracePt t="21571" x="9926638" y="3165475"/>
          <p14:tracePt t="21582" x="9939338" y="3165475"/>
          <p14:tracePt t="21611" x="9952038" y="3165475"/>
          <p14:tracePt t="21631" x="9963150" y="3165475"/>
          <p14:tracePt t="24051" x="9975850" y="3154363"/>
          <p14:tracePt t="24063" x="10001250" y="3128963"/>
          <p14:tracePt t="24073" x="10052050" y="3078163"/>
          <p14:tracePt t="24081" x="10088563" y="3041650"/>
          <p14:tracePt t="24091" x="10152063" y="2965450"/>
          <p14:tracePt t="24100" x="10188575" y="2916238"/>
          <p14:tracePt t="24112" x="10252075" y="2828925"/>
          <p14:tracePt t="24120" x="10313988" y="2752725"/>
          <p14:tracePt t="24131" x="10364788" y="2703513"/>
          <p14:tracePt t="24141" x="10390188" y="2678113"/>
          <p14:tracePt t="24150" x="10414000" y="2652713"/>
          <p14:tracePt t="24163" x="10452100" y="2627313"/>
          <p14:tracePt t="24170" x="10490200" y="2603500"/>
          <p14:tracePt t="24180" x="10514013" y="2590800"/>
          <p14:tracePt t="24200" x="10539413" y="2578100"/>
          <p14:tracePt t="24209" x="10577513" y="2565400"/>
          <p14:tracePt t="24219" x="10602913" y="2552700"/>
          <p14:tracePt t="24228" x="10626725" y="2527300"/>
          <p14:tracePt t="24239" x="10652125" y="2516188"/>
          <p14:tracePt t="24250" x="10690225" y="2503488"/>
          <p14:tracePt t="24259" x="10702925" y="2490788"/>
          <p14:tracePt t="24269" x="10726738" y="2478088"/>
          <p14:tracePt t="24279" x="10739438" y="2465388"/>
          <p14:tracePt t="24290" x="10739438" y="2452688"/>
          <p14:tracePt t="24309" x="10752138" y="2452688"/>
          <p14:tracePt t="24339" x="10764838" y="2452688"/>
          <p14:tracePt t="24369" x="10777538" y="2439988"/>
          <p14:tracePt t="24388" x="10777538" y="2427288"/>
          <p14:tracePt t="24409" x="10790238" y="2427288"/>
          <p14:tracePt t="24418" x="10790238" y="2414588"/>
          <p14:tracePt t="24428" x="10802938" y="2414588"/>
          <p14:tracePt t="24458" x="10802938" y="2403475"/>
          <p14:tracePt t="24468" x="10815638" y="2390775"/>
          <p14:tracePt t="24477" x="10828338" y="2378075"/>
          <p14:tracePt t="24488" x="10839450" y="2378075"/>
          <p14:tracePt t="24496" x="10839450" y="2365375"/>
          <p14:tracePt t="24510" x="10839450" y="2352675"/>
          <p14:tracePt t="24520" x="10852150" y="2352675"/>
          <p14:tracePt t="24527" x="10864850" y="2339975"/>
          <p14:tracePt t="24547" x="10864850" y="2327275"/>
          <p14:tracePt t="24567" x="10864850" y="2314575"/>
          <p14:tracePt t="24716" x="10864850" y="2303463"/>
          <p14:tracePt t="24727" x="10877550" y="2303463"/>
          <p14:tracePt t="24736" x="10890250" y="2290763"/>
          <p14:tracePt t="24745" x="10902950" y="2290763"/>
          <p14:tracePt t="24756" x="10902950" y="2278063"/>
          <p14:tracePt t="24774" x="10915650" y="2278063"/>
          <p14:tracePt t="24795" x="10928350" y="2265363"/>
          <p14:tracePt t="24806" x="10939463" y="2265363"/>
          <p14:tracePt t="24818" x="10939463" y="2252663"/>
          <p14:tracePt t="24845" x="10952163" y="2252663"/>
          <p14:tracePt t="25113" x="10952163" y="2239963"/>
          <p14:tracePt t="25124" x="10952163" y="2227263"/>
          <p14:tracePt t="25132" x="10964863" y="2201863"/>
          <p14:tracePt t="25143" x="10977563" y="2190750"/>
          <p14:tracePt t="25152" x="10977563" y="2178050"/>
          <p14:tracePt t="25162" x="10977563" y="2165350"/>
          <p14:tracePt t="25201" x="10977563" y="2152650"/>
          <p14:tracePt t="25213" x="10977563" y="2139950"/>
          <p14:tracePt t="25232" x="10977563" y="2114550"/>
          <p14:tracePt t="25246" x="10964863" y="2114550"/>
          <p14:tracePt t="25253" x="10939463" y="2101850"/>
          <p14:tracePt t="25262" x="10928350" y="2089150"/>
          <p14:tracePt t="25273" x="10915650" y="2078038"/>
          <p14:tracePt t="25281" x="10890250" y="2065338"/>
          <p14:tracePt t="25291" x="10877550" y="2065338"/>
          <p14:tracePt t="25301" x="10864850" y="2065338"/>
          <p14:tracePt t="25311" x="10852150" y="2065338"/>
          <p14:tracePt t="25400" x="10852150" y="2052638"/>
          <p14:tracePt t="25490" x="10839450" y="2052638"/>
          <p14:tracePt t="25499" x="10828338" y="2052638"/>
          <p14:tracePt t="25709" x="10839450" y="2065338"/>
          <p14:tracePt t="25728" x="10839450" y="2078038"/>
          <p14:tracePt t="25737" x="10852150" y="2078038"/>
          <p14:tracePt t="25748" x="10852150" y="2089150"/>
          <p14:tracePt t="25757" x="10864850" y="2089150"/>
          <p14:tracePt t="25787" x="10877550" y="2089150"/>
          <p14:tracePt t="25796" x="10890250" y="2089150"/>
          <p14:tracePt t="25807" x="10902950" y="2089150"/>
          <p14:tracePt t="25838" x="10915650" y="2089150"/>
          <p14:tracePt t="25867" x="10928350" y="2089150"/>
          <p14:tracePt t="25886" x="10939463" y="2089150"/>
          <p14:tracePt t="25915" x="10952163" y="2089150"/>
          <p14:tracePt t="25936" x="10964863" y="2089150"/>
          <p14:tracePt t="25967" x="10977563" y="2089150"/>
          <p14:tracePt t="25977" x="10990263" y="2089150"/>
          <p14:tracePt t="25996" x="11002963" y="2089150"/>
          <p14:tracePt t="26026" x="11015663" y="2089150"/>
          <p14:tracePt t="26047" x="11028363" y="2089150"/>
          <p14:tracePt t="26056" x="11041063" y="2089150"/>
          <p14:tracePt t="26085" x="11052175" y="2089150"/>
          <p14:tracePt t="26106" x="11064875" y="2089150"/>
          <p14:tracePt t="26114" x="11077575" y="2089150"/>
          <p14:tracePt t="26175" x="11090275" y="2089150"/>
          <p14:tracePt t="26302" x="11077575" y="2089150"/>
          <p14:tracePt t="26314" x="11064875" y="2089150"/>
          <p14:tracePt t="26323" x="11041063" y="2089150"/>
          <p14:tracePt t="26332" x="11028363" y="2089150"/>
          <p14:tracePt t="26343" x="11015663" y="2089150"/>
          <p14:tracePt t="26352" x="10990263" y="2089150"/>
          <p14:tracePt t="26362" x="10977563" y="2089150"/>
          <p14:tracePt t="26373" x="10964863" y="2089150"/>
          <p14:tracePt t="26382" x="10952163" y="2101850"/>
          <p14:tracePt t="26392" x="10928350" y="2101850"/>
          <p14:tracePt t="26403" x="10915650" y="2101850"/>
          <p14:tracePt t="26412" x="10902950" y="2101850"/>
          <p14:tracePt t="26424" x="10890250" y="2101850"/>
          <p14:tracePt t="26433" x="10864850" y="2101850"/>
          <p14:tracePt t="26462" x="10852150" y="2101850"/>
          <p14:tracePt t="26471" x="10839450" y="2101850"/>
          <p14:tracePt t="26491" x="10828338" y="2101850"/>
          <p14:tracePt t="26680" x="10852150" y="2101850"/>
          <p14:tracePt t="26689" x="10864850" y="2101850"/>
          <p14:tracePt t="26700" x="10877550" y="2101850"/>
          <p14:tracePt t="26711" x="10890250" y="2101850"/>
          <p14:tracePt t="26719" x="10902950" y="2101850"/>
          <p14:tracePt t="26730" x="10928350" y="2101850"/>
          <p14:tracePt t="26740" x="10939463" y="2101850"/>
          <p14:tracePt t="26749" x="10952163" y="2101850"/>
          <p14:tracePt t="26759" x="10977563" y="2101850"/>
          <p14:tracePt t="26769" x="10990263" y="2101850"/>
          <p14:tracePt t="26780" x="11002963" y="2101850"/>
          <p14:tracePt t="26790" x="11015663" y="2101850"/>
          <p14:tracePt t="26800" x="11041063" y="2101850"/>
          <p14:tracePt t="26808" x="11052175" y="2101850"/>
          <p14:tracePt t="26819" x="11064875" y="2101850"/>
          <p14:tracePt t="26829" x="11077575" y="2101850"/>
          <p14:tracePt t="26840" x="11090275" y="2101850"/>
          <p14:tracePt t="26862" x="11102975" y="2101850"/>
          <p14:tracePt t="26868" x="11115675" y="2101850"/>
          <p14:tracePt t="26898" x="11128375" y="2101850"/>
          <p14:tracePt t="26918" x="11141075" y="2101850"/>
          <p14:tracePt t="27097" x="11128375" y="2101850"/>
          <p14:tracePt t="27127" x="11102975" y="2101850"/>
          <p14:tracePt t="27136" x="11090275" y="2101850"/>
          <p14:tracePt t="27146" x="11077575" y="2101850"/>
          <p14:tracePt t="27173" x="11052175" y="2101850"/>
          <p14:tracePt t="27176" x="11041063" y="2101850"/>
          <p14:tracePt t="27207" x="11028363" y="2101850"/>
          <p14:tracePt t="27217" x="11015663" y="2101850"/>
          <p14:tracePt t="27245" x="11002963" y="2101850"/>
          <p14:tracePt t="27265" x="10990263" y="2101850"/>
          <p14:tracePt t="27275" x="10977563" y="2101850"/>
          <p14:tracePt t="27315" x="10964863" y="2101850"/>
          <p14:tracePt t="27327" x="10952163" y="2101850"/>
          <p14:tracePt t="27345" x="10939463" y="2101850"/>
          <p14:tracePt t="27374" x="10928350" y="2101850"/>
          <p14:tracePt t="27384" x="10915650" y="2101850"/>
          <p14:tracePt t="27415" x="10902950" y="2101850"/>
          <p14:tracePt t="27612" x="10915650" y="2101850"/>
          <p14:tracePt t="27623" x="10915650" y="2114550"/>
          <p14:tracePt t="27634" x="10939463" y="2114550"/>
          <p14:tracePt t="27645" x="10952163" y="2114550"/>
          <p14:tracePt t="27652" x="10964863" y="2114550"/>
          <p14:tracePt t="27662" x="10977563" y="2114550"/>
          <p14:tracePt t="27692" x="10990263" y="2114550"/>
          <p14:tracePt t="27701" x="11002963" y="2114550"/>
          <p14:tracePt t="27721" x="11015663" y="2114550"/>
          <p14:tracePt t="27752" x="11028363" y="2114550"/>
          <p14:tracePt t="27760" x="11041063" y="2114550"/>
          <p14:tracePt t="27781" x="11052175" y="2114550"/>
          <p14:tracePt t="27790" x="11064875" y="2114550"/>
          <p14:tracePt t="27811" x="11077575" y="2114550"/>
          <p14:tracePt t="27841" x="11090275" y="2114550"/>
          <p14:tracePt t="27852" x="11102975" y="2114550"/>
          <p14:tracePt t="27870" x="11115675" y="2114550"/>
          <p14:tracePt t="28028" x="11102975" y="2114550"/>
          <p14:tracePt t="28049" x="11090275" y="2114550"/>
          <p14:tracePt t="28080" x="11077575" y="2114550"/>
          <p14:tracePt t="28088" x="11064875" y="2114550"/>
          <p14:tracePt t="28108" x="11052175" y="2114550"/>
          <p14:tracePt t="28138" x="11041063" y="2114550"/>
          <p14:tracePt t="28147" x="11028363" y="2114550"/>
          <p14:tracePt t="28177" x="11015663" y="2114550"/>
          <p14:tracePt t="28198" x="11002963" y="2114550"/>
          <p14:tracePt t="28207" x="10990263" y="2114550"/>
          <p14:tracePt t="28238" x="10977563" y="2114550"/>
          <p14:tracePt t="28525" x="10990263" y="2114550"/>
          <p14:tracePt t="28545" x="11015663" y="2114550"/>
          <p14:tracePt t="28564" x="11028363" y="2114550"/>
          <p14:tracePt t="28574" x="11052175" y="2114550"/>
          <p14:tracePt t="28594" x="11064875" y="2114550"/>
          <p14:tracePt t="28608" x="11077575" y="2114550"/>
          <p14:tracePt t="28625" x="11090275" y="2114550"/>
          <p14:tracePt t="28653" x="11102975" y="2114550"/>
          <p14:tracePt t="28664" x="11115675" y="2114550"/>
          <p14:tracePt t="28694" x="11128375" y="2114550"/>
          <p14:tracePt t="28872" x="11102975" y="2114550"/>
          <p14:tracePt t="28882" x="11090275" y="2114550"/>
          <p14:tracePt t="28891" x="11077575" y="2114550"/>
          <p14:tracePt t="28902" x="11064875" y="2127250"/>
          <p14:tracePt t="28912" x="11052175" y="2127250"/>
          <p14:tracePt t="28943" x="11041063" y="2127250"/>
          <p14:tracePt t="28952" x="11028363" y="2127250"/>
          <p14:tracePt t="28981" x="11015663" y="2127250"/>
          <p14:tracePt t="29001" x="11002963" y="2127250"/>
          <p14:tracePt t="29141" x="11015663" y="2127250"/>
          <p14:tracePt t="29160" x="11041063" y="2127250"/>
          <p14:tracePt t="29170" x="11052175" y="2127250"/>
          <p14:tracePt t="29180" x="11064875" y="2127250"/>
          <p14:tracePt t="29189" x="11090275" y="2127250"/>
          <p14:tracePt t="29211" x="11102975" y="2127250"/>
          <p14:tracePt t="29219" x="11115675" y="2127250"/>
          <p14:tracePt t="29239" x="11128375" y="2127250"/>
          <p14:tracePt t="29271" x="11141075" y="2127250"/>
          <p14:tracePt t="29281" x="11153775" y="2127250"/>
          <p14:tracePt t="29300" x="11164888" y="2127250"/>
          <p14:tracePt t="30241" x="11153775" y="2127250"/>
          <p14:tracePt t="30261" x="11141075" y="2127250"/>
          <p14:tracePt t="30291" x="11128375" y="2127250"/>
          <p14:tracePt t="30301" x="11115675" y="2127250"/>
          <p14:tracePt t="30320" x="11102975" y="2127250"/>
          <p14:tracePt t="30351" x="11090275" y="2127250"/>
          <p14:tracePt t="30362" x="11077575" y="2127250"/>
          <p14:tracePt t="30390" x="11064875" y="2127250"/>
          <p14:tracePt t="30410" x="11052175" y="2127250"/>
          <p14:tracePt t="30419" x="11041063" y="2127250"/>
          <p14:tracePt t="30451" x="11028363" y="2127250"/>
          <p14:tracePt t="30470" x="11015663" y="2127250"/>
          <p14:tracePt t="30599" x="11028363" y="2127250"/>
          <p14:tracePt t="30619" x="11052175" y="2127250"/>
          <p14:tracePt t="30628" x="11064875" y="2127250"/>
          <p14:tracePt t="30657" x="11077575" y="2127250"/>
          <p14:tracePt t="30677" x="11090275" y="2127250"/>
          <p14:tracePt t="30688" x="11102975" y="2127250"/>
          <p14:tracePt t="31461" x="11141075" y="2114550"/>
          <p14:tracePt t="31473" x="11202988" y="2089150"/>
          <p14:tracePt t="31482" x="11277600" y="2052638"/>
          <p14:tracePt t="31490" x="11377613" y="2014538"/>
          <p14:tracePt t="31501" x="11466513" y="1978025"/>
          <p14:tracePt t="31511" x="11541125" y="1952625"/>
          <p14:tracePt t="31522" x="11591925" y="1939925"/>
          <p14:tracePt t="31532" x="11641138" y="1927225"/>
          <p14:tracePt t="31543" x="11666538" y="1901825"/>
          <p14:tracePt t="31549" x="11691938" y="1889125"/>
          <p14:tracePt t="31561" x="11715750" y="1889125"/>
          <p14:tracePt t="31570" x="11753850" y="1876425"/>
          <p14:tracePt t="31590" x="11766550" y="1852613"/>
          <p14:tracePt t="31600" x="11791950" y="1827213"/>
          <p14:tracePt t="31609" x="11804650" y="1801813"/>
          <p14:tracePt t="31620" x="11815763" y="1801813"/>
          <p14:tracePt t="31630" x="11815763" y="1776413"/>
          <p14:tracePt t="31644" x="11815763" y="1765300"/>
          <p14:tracePt t="31661" x="11815763" y="1752600"/>
          <p14:tracePt t="31669" x="11815763" y="1727200"/>
          <p14:tracePt t="31681" x="11815763" y="1714500"/>
          <p14:tracePt t="31692" x="11828463" y="1701800"/>
          <p14:tracePt t="31699" x="11828463" y="1689100"/>
          <p14:tracePt t="31709" x="11841163" y="1676400"/>
          <p14:tracePt t="31728" x="11853863" y="1663700"/>
          <p14:tracePt t="31739" x="11853863" y="1652588"/>
          <p14:tracePt t="31759" x="11866563" y="1639888"/>
          <p14:tracePt t="31770" x="11879263" y="1614488"/>
          <p14:tracePt t="31779" x="11891963" y="1601788"/>
          <p14:tracePt t="31810" x="11904663" y="1601788"/>
          <p14:tracePt t="31820" x="11904663" y="1589088"/>
          <p14:tracePt t="32007" x="11841163" y="1601788"/>
          <p14:tracePt t="32017" x="11728450" y="1652588"/>
          <p14:tracePt t="32026" x="11503025" y="1739900"/>
          <p14:tracePt t="32037" x="11266488" y="1814513"/>
          <p14:tracePt t="32047" x="11090275" y="1914525"/>
          <p14:tracePt t="32058" x="10977563" y="1952625"/>
          <p14:tracePt t="32070" x="10890250" y="2001838"/>
          <p14:tracePt t="32077" x="10828338" y="2027238"/>
          <p14:tracePt t="32087" x="10802938" y="2039938"/>
          <p14:tracePt t="32097" x="10790238" y="2039938"/>
          <p14:tracePt t="32106" x="10777538" y="2039938"/>
          <p14:tracePt t="32116" x="10764838" y="2039938"/>
          <p14:tracePt t="32693" x="10777538" y="2039938"/>
          <p14:tracePt t="32699" x="10790238" y="2039938"/>
          <p14:tracePt t="32711" x="10815638" y="2039938"/>
          <p14:tracePt t="32721" x="10852150" y="2039938"/>
          <p14:tracePt t="32731" x="10890250" y="2027238"/>
          <p14:tracePt t="32740" x="10915650" y="2001838"/>
          <p14:tracePt t="32751" x="10952163" y="2001838"/>
          <p14:tracePt t="32761" x="11002963" y="1978025"/>
          <p14:tracePt t="32770" x="11041063" y="1965325"/>
          <p14:tracePt t="32782" x="11090275" y="1939925"/>
          <p14:tracePt t="32792" x="11128375" y="1927225"/>
          <p14:tracePt t="32801" x="11153775" y="1914525"/>
          <p14:tracePt t="32811" x="11164888" y="1901825"/>
          <p14:tracePt t="32820" x="11190288" y="1889125"/>
          <p14:tracePt t="32830" x="11202988" y="1876425"/>
          <p14:tracePt t="32840" x="11215688" y="1876425"/>
          <p14:tracePt t="32850" x="11241088" y="1865313"/>
          <p14:tracePt t="32859" x="11277600" y="1852613"/>
          <p14:tracePt t="32880" x="11303000" y="1839913"/>
          <p14:tracePt t="32889" x="11328400" y="1839913"/>
          <p14:tracePt t="32900" x="11328400" y="1827213"/>
          <p14:tracePt t="32909" x="11353800" y="1827213"/>
          <p14:tracePt t="32919" x="11377613" y="1827213"/>
          <p14:tracePt t="32949" x="11390313" y="1827213"/>
          <p14:tracePt t="32959" x="11403013" y="1827213"/>
          <p14:tracePt t="32989" x="11415713" y="1827213"/>
          <p14:tracePt t="32999" x="11428413" y="1827213"/>
          <p14:tracePt t="33019" x="11441113" y="1827213"/>
          <p14:tracePt t="33038" x="11453813" y="1827213"/>
          <p14:tracePt t="33052" x="11479213" y="1814513"/>
          <p14:tracePt t="33059" x="11490325" y="1814513"/>
          <p14:tracePt t="33069" x="11503025" y="1801813"/>
          <p14:tracePt t="33079" x="11528425" y="1801813"/>
          <p14:tracePt t="33088" x="11541125" y="1789113"/>
          <p14:tracePt t="33097" x="11553825" y="1789113"/>
          <p14:tracePt t="33108" x="11579225" y="1776413"/>
          <p14:tracePt t="33118" x="11591925" y="1776413"/>
          <p14:tracePt t="33127" x="11603038" y="1776413"/>
          <p14:tracePt t="33138" x="11628438" y="1765300"/>
          <p14:tracePt t="33148" x="11641138" y="1765300"/>
          <p14:tracePt t="33157" x="11653838" y="1752600"/>
          <p14:tracePt t="33176" x="11679238" y="1752600"/>
          <p14:tracePt t="33180" x="11691938" y="1752600"/>
          <p14:tracePt t="33186" x="11703050" y="1752600"/>
          <p14:tracePt t="33198" x="11715750" y="1739900"/>
          <p14:tracePt t="33227" x="11728450" y="1739900"/>
          <p14:tracePt t="33236" x="11741150" y="1739900"/>
          <p14:tracePt t="33258" x="11753850" y="1727200"/>
          <p14:tracePt t="33287" x="11766550" y="1727200"/>
          <p14:tracePt t="33296" x="11779250" y="1727200"/>
          <p14:tracePt t="33305" x="11791950" y="1714500"/>
          <p14:tracePt t="33475" x="11741150" y="1714500"/>
          <p14:tracePt t="33485" x="11653838" y="1714500"/>
          <p14:tracePt t="33495" x="11441113" y="1727200"/>
          <p14:tracePt t="33506" x="11102975" y="1739900"/>
          <p14:tracePt t="33515" x="10590213" y="1852613"/>
          <p14:tracePt t="33525" x="10226675" y="1889125"/>
          <p14:tracePt t="33534" x="9901238" y="1939925"/>
          <p14:tracePt t="33544" x="9701213" y="1939925"/>
          <p14:tracePt t="33554" x="9550400" y="1952625"/>
          <p14:tracePt t="33565" x="9463088" y="1952625"/>
          <p14:tracePt t="33573" x="9401175" y="1952625"/>
          <p14:tracePt t="33584" x="9363075" y="1952625"/>
          <p14:tracePt t="33596" x="9337675" y="1952625"/>
          <p14:tracePt t="33605" x="9337675" y="1927225"/>
          <p14:tracePt t="33615" x="9337675" y="1914525"/>
          <p14:tracePt t="33623" x="9337675" y="1901825"/>
          <p14:tracePt t="33633" x="9337675" y="1876425"/>
          <p14:tracePt t="33643" x="9337675" y="1865313"/>
          <p14:tracePt t="33663" x="9350375" y="1852613"/>
          <p14:tracePt t="33674" x="9363075" y="1839913"/>
          <p14:tracePt t="33693" x="9363075" y="1827213"/>
          <p14:tracePt t="33803" x="9375775" y="1814513"/>
          <p14:tracePt t="33826" x="9388475" y="1801813"/>
          <p14:tracePt t="33836" x="9401175" y="1801813"/>
          <p14:tracePt t="33843" x="9424988" y="1776413"/>
          <p14:tracePt t="33852" x="9437688" y="1776413"/>
          <p14:tracePt t="33862" x="9463088" y="1776413"/>
          <p14:tracePt t="33871" x="9488488" y="1765300"/>
          <p14:tracePt t="33882" x="9513888" y="1752600"/>
          <p14:tracePt t="33891" x="9550400" y="1752600"/>
          <p14:tracePt t="33901" x="9575800" y="1739900"/>
          <p14:tracePt t="33911" x="9601200" y="1739900"/>
          <p14:tracePt t="33922" x="9637713" y="1739900"/>
          <p14:tracePt t="33931" x="9663113" y="1739900"/>
          <p14:tracePt t="33941" x="9688513" y="1739900"/>
          <p14:tracePt t="33951" x="9726613" y="1739900"/>
          <p14:tracePt t="33960" x="9763125" y="1739900"/>
          <p14:tracePt t="33971" x="9775825" y="1739900"/>
          <p14:tracePt t="33981" x="9801225" y="1739900"/>
          <p14:tracePt t="33990" x="9826625" y="1739900"/>
          <p14:tracePt t="34010" x="9852025" y="1739900"/>
          <p14:tracePt t="34020" x="9863138" y="1739900"/>
          <p14:tracePt t="34030" x="9875838" y="1739900"/>
          <p14:tracePt t="34044" x="9901238" y="1739900"/>
          <p14:tracePt t="34062" x="9926638" y="1739900"/>
          <p14:tracePt t="34071" x="9952038" y="1739900"/>
          <p14:tracePt t="34090" x="9963150" y="1739900"/>
          <p14:tracePt t="34100" x="9975850" y="1739900"/>
          <p14:tracePt t="34120" x="9988550" y="1739900"/>
          <p14:tracePt t="34150" x="10001250" y="1739900"/>
          <p14:tracePt t="34606" x="10001250" y="1765300"/>
          <p14:tracePt t="34615" x="10001250" y="1827213"/>
          <p14:tracePt t="34626" x="10001250" y="1939925"/>
          <p14:tracePt t="34635" x="10001250" y="2027238"/>
          <p14:tracePt t="34645" x="10001250" y="2152650"/>
          <p14:tracePt t="34656" x="9975850" y="2303463"/>
          <p14:tracePt t="34666" x="9963150" y="2465388"/>
          <p14:tracePt t="34675" x="9926638" y="2590800"/>
          <p14:tracePt t="34686" x="9913938" y="2728913"/>
          <p14:tracePt t="34696" x="9875838" y="2840038"/>
          <p14:tracePt t="34705" x="9875838" y="2928938"/>
          <p14:tracePt t="34716" x="9863138" y="2965450"/>
          <p14:tracePt t="34723" x="9863138" y="3003550"/>
          <p14:tracePt t="34734" x="9863138" y="3016250"/>
          <p14:tracePt t="34743" x="9863138" y="3028950"/>
          <p14:tracePt t="34864" x="9875838" y="3028950"/>
          <p14:tracePt t="34873" x="9875838" y="3016250"/>
          <p14:tracePt t="34893" x="9888538" y="3016250"/>
          <p14:tracePt t="34904" x="9901238" y="3016250"/>
          <p14:tracePt t="34924" x="9913938" y="3016250"/>
          <p14:tracePt t="34943" x="9926638" y="3028950"/>
          <p14:tracePt t="34953" x="9926638" y="3054350"/>
          <p14:tracePt t="34963" x="9939338" y="3065463"/>
          <p14:tracePt t="34972" x="9952038" y="3090863"/>
          <p14:tracePt t="34983" x="9963150" y="3116263"/>
          <p14:tracePt t="34992" x="9963150" y="3128963"/>
          <p14:tracePt t="35022" x="9963150" y="3141663"/>
          <p14:tracePt t="35042" x="9963150" y="3154363"/>
          <p14:tracePt t="35408" x="10001250" y="3154363"/>
          <p14:tracePt t="35419" x="10039350" y="3154363"/>
          <p14:tracePt t="35429" x="10064750" y="3165475"/>
          <p14:tracePt t="35438" x="10113963" y="3190875"/>
          <p14:tracePt t="35449" x="10164763" y="3216275"/>
          <p14:tracePt t="35459" x="10239375" y="3241675"/>
          <p14:tracePt t="35468" x="10301288" y="3278188"/>
          <p14:tracePt t="35480" x="10377488" y="3303588"/>
          <p14:tracePt t="35488" x="10426700" y="3328988"/>
          <p14:tracePt t="35498" x="10502900" y="3354388"/>
          <p14:tracePt t="35509" x="10539413" y="3378200"/>
          <p14:tracePt t="35519" x="10590213" y="3390900"/>
          <p14:tracePt t="35528" x="10626725" y="3403600"/>
          <p14:tracePt t="35539" x="10664825" y="3416300"/>
          <p14:tracePt t="35559" x="10690225" y="3416300"/>
          <p14:tracePt t="35569" x="10715625" y="3416300"/>
          <p14:tracePt t="35581" x="10715625" y="3403600"/>
          <p14:tracePt t="35589" x="10739438" y="3390900"/>
          <p14:tracePt t="35598" x="10764838" y="3367088"/>
          <p14:tracePt t="35607" x="10790238" y="3341688"/>
          <p14:tracePt t="35617" x="10790238" y="3303588"/>
          <p14:tracePt t="35627" x="10802938" y="3290888"/>
          <p14:tracePt t="35637" x="10815638" y="3278188"/>
          <p14:tracePt t="35647" x="10839450" y="3254375"/>
          <p14:tracePt t="35658" x="10852150" y="3228975"/>
          <p14:tracePt t="35667" x="10864850" y="3216275"/>
          <p14:tracePt t="35677" x="10877550" y="3216275"/>
          <p14:tracePt t="35685" x="10902950" y="3203575"/>
          <p14:tracePt t="35698" x="10928350" y="3178175"/>
          <p14:tracePt t="35711" x="10952163" y="3154363"/>
          <p14:tracePt t="35717" x="10964863" y="3128963"/>
          <p14:tracePt t="35727" x="10990263" y="3116263"/>
          <p14:tracePt t="35736" x="11015663" y="3116263"/>
          <p14:tracePt t="35748" x="11028363" y="3090863"/>
          <p14:tracePt t="35760" x="11052175" y="3078163"/>
          <p14:tracePt t="35767" x="11064875" y="3078163"/>
          <p14:tracePt t="35778" x="11077575" y="3054350"/>
          <p14:tracePt t="35786" x="11090275" y="3054350"/>
          <p14:tracePt t="35796" x="11102975" y="3041650"/>
          <p14:tracePt t="35816" x="11115675" y="3041650"/>
          <p14:tracePt t="35825" x="11128375" y="3041650"/>
          <p14:tracePt t="35837" x="11141075" y="3028950"/>
          <p14:tracePt t="36054" x="11128375" y="3028950"/>
          <p14:tracePt t="36074" x="11115675" y="3041650"/>
          <p14:tracePt t="36094" x="11102975" y="3054350"/>
          <p14:tracePt t="36115" x="11090275" y="3065463"/>
          <p14:tracePt t="36462" x="11090275" y="3054350"/>
          <p14:tracePt t="36530" x="11090275" y="3041650"/>
          <p14:tracePt t="36540" x="11128375" y="3028950"/>
          <p14:tracePt t="36549" x="11177588" y="3016250"/>
          <p14:tracePt t="36560" x="11215688" y="3003550"/>
          <p14:tracePt t="36570" x="11277600" y="2990850"/>
          <p14:tracePt t="36579" x="11341100" y="2978150"/>
          <p14:tracePt t="36590" x="11415713" y="2965450"/>
          <p14:tracePt t="36600" x="11466513" y="2952750"/>
          <p14:tracePt t="36609" x="11515725" y="2941638"/>
          <p14:tracePt t="36622" x="11553825" y="2928938"/>
          <p14:tracePt t="36630" x="11591925" y="2916238"/>
          <p14:tracePt t="36640" x="11615738" y="2916238"/>
          <p14:tracePt t="36649" x="11641138" y="2916238"/>
          <p14:tracePt t="36659" x="11666538" y="2916238"/>
          <p14:tracePt t="36668" x="11679238" y="2916238"/>
          <p14:tracePt t="36679" x="11691938" y="2928938"/>
          <p14:tracePt t="36689" x="11715750" y="2941638"/>
          <p14:tracePt t="36698" x="11728450" y="2965450"/>
          <p14:tracePt t="36710" x="11753850" y="2978150"/>
          <p14:tracePt t="36719" x="11753850" y="2990850"/>
          <p14:tracePt t="36728" x="11766550" y="3003550"/>
          <p14:tracePt t="36740" x="11779250" y="3016250"/>
          <p14:tracePt t="36749" x="11791950" y="3016250"/>
          <p14:tracePt t="36760" x="11791950" y="3028950"/>
          <p14:tracePt t="36768" x="11791950" y="3041650"/>
          <p14:tracePt t="36787" x="11791950" y="3054350"/>
          <p14:tracePt t="36798" x="11791950" y="3065463"/>
          <p14:tracePt t="36808" x="11804650" y="3078163"/>
          <p14:tracePt t="36817" x="11815763" y="3078163"/>
          <p14:tracePt t="36828" x="11815763" y="3103563"/>
          <p14:tracePt t="36838" x="11815763" y="3116263"/>
          <p14:tracePt t="36878" x="11815763" y="3128963"/>
          <p14:tracePt t="36898" x="11828463" y="3141663"/>
          <p14:tracePt t="36927" x="11841163" y="3141663"/>
          <p14:tracePt t="36936" x="11853863" y="3141663"/>
          <p14:tracePt t="37187" x="11828463" y="3141663"/>
          <p14:tracePt t="37195" x="11753850" y="3141663"/>
          <p14:tracePt t="37204" x="11553825" y="3116263"/>
          <p14:tracePt t="37215" x="11366500" y="3090863"/>
          <p14:tracePt t="37226" x="11228388" y="3065463"/>
          <p14:tracePt t="37234" x="11077575" y="3041650"/>
          <p14:tracePt t="37244" x="10990263" y="3016250"/>
          <p14:tracePt t="37254" x="10915650" y="3003550"/>
          <p14:tracePt t="37263" x="10877550" y="2990850"/>
          <p14:tracePt t="37274" x="10852150" y="2978150"/>
          <p14:tracePt t="37282" x="10815638" y="2978150"/>
          <p14:tracePt t="37295" x="10802938" y="2978150"/>
          <p14:tracePt t="37305" x="10790238" y="2965450"/>
          <p14:tracePt t="37315" x="10764838" y="2965450"/>
          <p14:tracePt t="37323" x="10764838" y="2952750"/>
          <p14:tracePt t="37334" x="10752138" y="2952750"/>
          <p14:tracePt t="37343" x="10739438" y="2941638"/>
          <p14:tracePt t="37373" x="10726738" y="2941638"/>
          <p14:tracePt t="37382" x="10715625" y="2941638"/>
          <p14:tracePt t="37433" x="10702925" y="2941638"/>
          <p14:tracePt t="37453" x="10690225" y="2941638"/>
          <p14:tracePt t="37631" x="10677525" y="2941638"/>
          <p14:tracePt t="37661" x="10652125" y="2941638"/>
          <p14:tracePt t="37671" x="10626725" y="2941638"/>
          <p14:tracePt t="37680" x="10590213" y="2941638"/>
          <p14:tracePt t="37691" x="10514013" y="2941638"/>
          <p14:tracePt t="37700" x="10452100" y="2941638"/>
          <p14:tracePt t="37710" x="10390188" y="2952750"/>
          <p14:tracePt t="37721" x="10352088" y="2965450"/>
          <p14:tracePt t="37732" x="10301288" y="2965450"/>
          <p14:tracePt t="37741" x="10264775" y="2965450"/>
          <p14:tracePt t="37751" x="10252075" y="2965450"/>
          <p14:tracePt t="37761" x="10226675" y="2965450"/>
          <p14:tracePt t="37771" x="10201275" y="2965450"/>
          <p14:tracePt t="37790" x="10188575" y="2965450"/>
          <p14:tracePt t="37799" x="10177463" y="2965450"/>
          <p14:tracePt t="37819" x="10164763" y="2965450"/>
          <p14:tracePt t="37849" x="10152063" y="2965450"/>
          <p14:tracePt t="37859" x="10139363" y="2965450"/>
          <p14:tracePt t="37890" x="10126663" y="2965450"/>
          <p14:tracePt t="37978" x="10113963" y="2978150"/>
          <p14:tracePt t="37989" x="10101263" y="2978150"/>
          <p14:tracePt t="38008" x="10101263" y="2990850"/>
          <p14:tracePt t="38019" x="10088563" y="2990850"/>
          <p14:tracePt t="38028" x="10075863" y="3003550"/>
          <p14:tracePt t="38048" x="10064750" y="3003550"/>
          <p14:tracePt t="38256" x="10064750" y="3016250"/>
          <p14:tracePt t="38960" x="10052050" y="3016250"/>
          <p14:tracePt t="39208" x="10052050" y="3028950"/>
          <p14:tracePt t="39228" x="10052050" y="3041650"/>
          <p14:tracePt t="39248" x="10052050" y="3054350"/>
          <p14:tracePt t="39258" x="10052050" y="3065463"/>
          <p14:tracePt t="39268" x="10052050" y="3078163"/>
          <p14:tracePt t="39318" x="10052050" y="3090863"/>
          <p14:tracePt t="39341" x="10039350" y="3103563"/>
          <p14:tracePt t="39348" x="10026650" y="3103563"/>
          <p14:tracePt t="39377" x="9988550" y="3116263"/>
          <p14:tracePt t="39387" x="9963150" y="3128963"/>
          <p14:tracePt t="39395" x="9926638" y="3141663"/>
          <p14:tracePt t="39406" x="9826625" y="3178175"/>
          <p14:tracePt t="39417" x="9713913" y="3190875"/>
          <p14:tracePt t="39427" x="9550400" y="3203575"/>
          <p14:tracePt t="39436" x="9337675" y="3228975"/>
          <p14:tracePt t="39446" x="9075738" y="3228975"/>
          <p14:tracePt t="39455" x="8837613" y="3228975"/>
          <p14:tracePt t="39468" x="8474075" y="3216275"/>
          <p14:tracePt t="39478" x="8161338" y="3190875"/>
          <p14:tracePt t="39487" x="7961313" y="3165475"/>
          <p14:tracePt t="39498" x="7561263" y="3103563"/>
          <p14:tracePt t="39506" x="7097713" y="3054350"/>
          <p14:tracePt t="39516" x="6734175" y="3003550"/>
          <p14:tracePt t="39525" x="6370638" y="2978150"/>
          <p14:tracePt t="39537" x="5932488" y="2978150"/>
          <p14:tracePt t="39551" x="5483225" y="2990850"/>
          <p14:tracePt t="39556" x="5068888" y="3041650"/>
          <p14:tracePt t="39565" x="4681538" y="3141663"/>
          <p14:tracePt t="39576" x="4468813" y="3190875"/>
          <p14:tracePt t="39585" x="4256088" y="3241675"/>
          <p14:tracePt t="39596" x="4056063" y="3278188"/>
          <p14:tracePt t="39824" x="4043363" y="3278188"/>
          <p14:tracePt t="39833" x="4005263" y="3278188"/>
          <p14:tracePt t="39843" x="3917950" y="3278188"/>
          <p14:tracePt t="39852" x="3792538" y="3267075"/>
          <p14:tracePt t="39863" x="3679825" y="3228975"/>
          <p14:tracePt t="39872" x="3579813" y="3178175"/>
          <p14:tracePt t="39882" x="3492500" y="3165475"/>
          <p14:tracePt t="39893" x="3417888" y="3141663"/>
          <p14:tracePt t="39903" x="3379788" y="3103563"/>
          <p14:tracePt t="39912" x="3341688" y="3078163"/>
          <p14:tracePt t="39923" x="3305175" y="3065463"/>
          <p14:tracePt t="39953" x="3292475" y="3054350"/>
          <p14:tracePt t="39972" x="3279775" y="3054350"/>
          <p14:tracePt t="39982" x="3267075" y="3054350"/>
          <p14:tracePt t="40091" x="3254375" y="3054350"/>
          <p14:tracePt t="40191" x="3267075" y="3054350"/>
          <p14:tracePt t="40200" x="3292475" y="3054350"/>
          <p14:tracePt t="40210" x="3317875" y="3054350"/>
          <p14:tracePt t="40220" x="3341688" y="3054350"/>
          <p14:tracePt t="40230" x="3367088" y="3054350"/>
          <p14:tracePt t="40239" x="3392488" y="3054350"/>
          <p14:tracePt t="40250" x="3417888" y="3054350"/>
          <p14:tracePt t="40260" x="3441700" y="3054350"/>
          <p14:tracePt t="40270" x="3479800" y="3054350"/>
          <p14:tracePt t="40280" x="3505200" y="3054350"/>
          <p14:tracePt t="40289" x="3517900" y="3054350"/>
          <p14:tracePt t="40299" x="3554413" y="3065463"/>
          <p14:tracePt t="40309" x="3579813" y="3065463"/>
          <p14:tracePt t="40319" x="3605213" y="3065463"/>
          <p14:tracePt t="40330" x="3643313" y="3078163"/>
          <p14:tracePt t="40340" x="3679825" y="3078163"/>
          <p14:tracePt t="40350" x="3692525" y="3078163"/>
          <p14:tracePt t="40358" x="3730625" y="3090863"/>
          <p14:tracePt t="40370" x="3767138" y="3103563"/>
          <p14:tracePt t="40380" x="3779838" y="3103563"/>
          <p14:tracePt t="40389" x="3805238" y="3103563"/>
          <p14:tracePt t="40399" x="3830638" y="3116263"/>
          <p14:tracePt t="40408" x="3843338" y="3116263"/>
          <p14:tracePt t="40418" x="3856038" y="3116263"/>
          <p14:tracePt t="40429" x="3879850" y="3116263"/>
          <p14:tracePt t="40448" x="3905250" y="3116263"/>
          <p14:tracePt t="40461" x="3917950" y="3116263"/>
          <p14:tracePt t="40488" x="3930650" y="3116263"/>
          <p14:tracePt t="40508" x="3943350" y="3116263"/>
          <p14:tracePt t="41569" x="3956050" y="3116263"/>
          <p14:tracePt t="41580" x="3979863" y="3116263"/>
          <p14:tracePt t="41590" x="4005263" y="3116263"/>
          <p14:tracePt t="41600" x="4081463" y="3116263"/>
          <p14:tracePt t="41611" x="4181475" y="3103563"/>
          <p14:tracePt t="41619" x="4268788" y="3090863"/>
          <p14:tracePt t="41628" x="4394200" y="3090863"/>
          <p14:tracePt t="41639" x="4506913" y="3065463"/>
          <p14:tracePt t="41649" x="4619625" y="3065463"/>
          <p14:tracePt t="41659" x="4706938" y="3028950"/>
          <p14:tracePt t="41669" x="4768850" y="3028950"/>
          <p14:tracePt t="41678" x="4832350" y="3028950"/>
          <p14:tracePt t="41688" x="4906963" y="3016250"/>
          <p14:tracePt t="41699" x="4968875" y="3016250"/>
          <p14:tracePt t="41708" x="5019675" y="3016250"/>
          <p14:tracePt t="41719" x="5068888" y="3016250"/>
          <p14:tracePt t="41733" x="5119688" y="3016250"/>
          <p14:tracePt t="41742" x="5170488" y="3016250"/>
          <p14:tracePt t="41747" x="5194300" y="3016250"/>
          <p14:tracePt t="41758" x="5232400" y="3028950"/>
          <p14:tracePt t="41768" x="5270500" y="3028950"/>
          <p14:tracePt t="41782" x="5294313" y="3028950"/>
          <p14:tracePt t="41806" x="5307013" y="3028950"/>
          <p14:tracePt t="42203" x="5319713" y="3028950"/>
          <p14:tracePt t="42214" x="5370513" y="3028950"/>
          <p14:tracePt t="42224" x="5570538" y="3028950"/>
          <p14:tracePt t="42235" x="5732463" y="3028950"/>
          <p14:tracePt t="42244" x="5970588" y="3028950"/>
          <p14:tracePt t="42258" x="6183313" y="3028950"/>
          <p14:tracePt t="42264" x="6496050" y="3028950"/>
          <p14:tracePt t="42275" x="6846888" y="3028950"/>
          <p14:tracePt t="42284" x="7246938" y="3028950"/>
          <p14:tracePt t="42293" x="7697788" y="3054350"/>
          <p14:tracePt t="42303" x="8099425" y="3103563"/>
          <p14:tracePt t="42314" x="8461375" y="3128963"/>
          <p14:tracePt t="42323" x="8874125" y="3165475"/>
          <p14:tracePt t="42333" x="9199563" y="3216275"/>
          <p14:tracePt t="42343" x="9463088" y="3278188"/>
          <p14:tracePt t="42352" x="9650413" y="3290888"/>
          <p14:tracePt t="42363" x="9826625" y="3303588"/>
          <p14:tracePt t="42374" x="9939338" y="3328988"/>
          <p14:tracePt t="42385" x="10088563" y="3328988"/>
          <p14:tracePt t="42396" x="10201275" y="3341688"/>
          <p14:tracePt t="42403" x="10301288" y="3354388"/>
          <p14:tracePt t="42412" x="10390188" y="3354388"/>
          <p14:tracePt t="42422" x="10477500" y="3354388"/>
          <p14:tracePt t="42433" x="10564813" y="3354388"/>
          <p14:tracePt t="42442" x="10639425" y="3354388"/>
          <p14:tracePt t="42452" x="10702925" y="3354388"/>
          <p14:tracePt t="42462" x="10752138" y="3354388"/>
          <p14:tracePt t="42471" x="10777538" y="3354388"/>
          <p14:tracePt t="42482" x="10828338" y="3354388"/>
          <p14:tracePt t="42492" x="10877550" y="3354388"/>
          <p14:tracePt t="42502" x="10939463" y="3354388"/>
          <p14:tracePt t="42513" x="10990263" y="3354388"/>
          <p14:tracePt t="42522" x="11028363" y="3341688"/>
          <p14:tracePt t="42532" x="11064875" y="3341688"/>
          <p14:tracePt t="42542" x="11102975" y="3328988"/>
          <p14:tracePt t="42551" x="11115675" y="3316288"/>
          <p14:tracePt t="42561" x="11153775" y="3316288"/>
          <p14:tracePt t="42571" x="11190288" y="3303588"/>
          <p14:tracePt t="42582" x="11228388" y="3290888"/>
          <p14:tracePt t="42592" x="11253788" y="3267075"/>
          <p14:tracePt t="42603" x="11266488" y="3254375"/>
          <p14:tracePt t="42612" x="11277600" y="3241675"/>
          <p14:tracePt t="42620" x="11290300" y="3228975"/>
          <p14:tracePt t="42640" x="11290300" y="3216275"/>
          <p14:tracePt t="42650" x="11303000" y="3203575"/>
          <p14:tracePt t="42661" x="11315700" y="3203575"/>
          <p14:tracePt t="42670" x="11315700" y="3190875"/>
          <p14:tracePt t="42680" x="11315700" y="3165475"/>
          <p14:tracePt t="42691" x="11328400" y="3165475"/>
          <p14:tracePt t="42700" x="11328400" y="3154363"/>
          <p14:tracePt t="42710" x="11328400" y="3141663"/>
          <p14:tracePt t="42720" x="11328400" y="3128963"/>
          <p14:tracePt t="42739" x="11328400" y="3116263"/>
          <p14:tracePt t="42750" x="11328400" y="3103563"/>
          <p14:tracePt t="42760" x="11328400" y="3090863"/>
          <p14:tracePt t="42790" x="11328400" y="3065463"/>
          <p14:tracePt t="42810" x="11328400" y="3054350"/>
          <p14:tracePt t="42819" x="11315700" y="3054350"/>
          <p14:tracePt t="42841" x="11303000" y="3054350"/>
          <p14:tracePt t="42850" x="11290300" y="3041650"/>
          <p14:tracePt t="42859" x="11266488" y="3041650"/>
          <p14:tracePt t="42869" x="11228388" y="3028950"/>
          <p14:tracePt t="42879" x="11202988" y="3028950"/>
          <p14:tracePt t="42889" x="11190288" y="3028950"/>
          <p14:tracePt t="42898" x="11164888" y="3028950"/>
          <p14:tracePt t="42910" x="11153775" y="3028950"/>
          <p14:tracePt t="42918" x="11141075" y="3028950"/>
          <p14:tracePt t="42928" x="11128375" y="3028950"/>
          <p14:tracePt t="42958" x="11115675" y="3028950"/>
          <p14:tracePt t="42968" x="11102975" y="3028950"/>
          <p14:tracePt t="42988" x="11090275" y="3028950"/>
          <p14:tracePt t="43028" x="11077575" y="3028950"/>
          <p14:tracePt t="43051" x="11064875" y="3028950"/>
          <p14:tracePt t="43077" x="11052175" y="3028950"/>
          <p14:tracePt t="43108" x="11041063" y="3028950"/>
          <p14:tracePt t="43117" x="11028363" y="3028950"/>
          <p14:tracePt t="43161" x="11002963" y="3054350"/>
          <p14:tracePt t="43168" x="10990263" y="3065463"/>
          <p14:tracePt t="43196" x="10977563" y="3065463"/>
          <p14:tracePt t="43206" x="10977563" y="3078163"/>
          <p14:tracePt t="43215" x="10964863" y="3078163"/>
          <p14:tracePt t="43226" x="10952163" y="3090863"/>
          <p14:tracePt t="43247" x="10952163" y="3103563"/>
          <p14:tracePt t="43474" x="10964863" y="3103563"/>
          <p14:tracePt t="43494" x="10977563" y="3103563"/>
          <p14:tracePt t="43505" x="10990263" y="3103563"/>
          <p14:tracePt t="43515" x="11002963" y="3103563"/>
          <p14:tracePt t="43525" x="11015663" y="3103563"/>
          <p14:tracePt t="43535" x="11041063" y="3103563"/>
          <p14:tracePt t="43543" x="11052175" y="3103563"/>
          <p14:tracePt t="43553" x="11064875" y="3103563"/>
          <p14:tracePt t="43564" x="11090275" y="3103563"/>
          <p14:tracePt t="43585" x="11102975" y="3103563"/>
          <p14:tracePt t="43594" x="11115675" y="3103563"/>
          <p14:tracePt t="43623" x="11128375" y="3103563"/>
          <p14:tracePt t="43643" x="11141075" y="3103563"/>
          <p14:tracePt t="43683" x="11153775" y="3090863"/>
          <p14:tracePt t="43693" x="11164888" y="3090863"/>
          <p14:tracePt t="43704" x="11164888" y="3078163"/>
          <p14:tracePt t="43716" x="11177588" y="3078163"/>
          <p14:tracePt t="43723" x="11177588" y="3065463"/>
          <p14:tracePt t="43732" x="11190288" y="3065463"/>
          <p14:tracePt t="43751" x="11202988" y="3054350"/>
          <p14:tracePt t="43761" x="11215688" y="3041650"/>
          <p14:tracePt t="43791" x="11228388" y="3041650"/>
          <p14:tracePt t="43802" x="11241088" y="3028950"/>
          <p14:tracePt t="43822" x="11241088" y="3016250"/>
          <p14:tracePt t="43835" x="11253788" y="3003550"/>
          <p14:tracePt t="43842" x="11266488" y="3003550"/>
          <p14:tracePt t="43870" x="11277600" y="2990850"/>
          <p14:tracePt t="43891" x="11290300" y="2978150"/>
          <p14:tracePt t="43914" x="11290300" y="2965450"/>
          <p14:tracePt t="43971" x="11303000" y="2965450"/>
          <p14:tracePt t="44010" x="11315700" y="2965450"/>
          <p14:tracePt t="44029" x="11315700" y="2952750"/>
          <p14:tracePt t="44069" x="11315700" y="2941638"/>
          <p14:tracePt t="44119" x="11328400" y="2941638"/>
          <p14:tracePt t="44159" x="11341100" y="2941638"/>
          <p14:tracePt t="45180" x="11353800" y="2941638"/>
          <p14:tracePt t="45695" x="11353800" y="2928938"/>
          <p14:tracePt t="45706" x="11341100" y="2916238"/>
          <p14:tracePt t="45726" x="11328400" y="2878138"/>
          <p14:tracePt t="45740" x="11303000" y="2840038"/>
          <p14:tracePt t="45750" x="11290300" y="2790825"/>
          <p14:tracePt t="45755" x="11266488" y="2716213"/>
          <p14:tracePt t="45765" x="11241088" y="2627313"/>
          <p14:tracePt t="45775" x="11202988" y="2516188"/>
          <p14:tracePt t="45786" x="11190288" y="2403475"/>
          <p14:tracePt t="45795" x="11164888" y="2290763"/>
          <p14:tracePt t="45805" x="11164888" y="2227263"/>
          <p14:tracePt t="45815" x="11153775" y="2165350"/>
          <p14:tracePt t="45826" x="11153775" y="2127250"/>
          <p14:tracePt t="45835" x="11153775" y="2089150"/>
          <p14:tracePt t="45844" x="11153775" y="2078038"/>
          <p14:tracePt t="45875" x="11153775" y="2065338"/>
          <p14:tracePt t="45914" x="11153775" y="2052638"/>
          <p14:tracePt t="45924" x="11153775" y="2039938"/>
          <p14:tracePt t="45948" x="11153775" y="2027238"/>
          <p14:tracePt t="45956" x="11153775" y="2014538"/>
          <p14:tracePt t="45964" x="11153775" y="2001838"/>
          <p14:tracePt t="45975" x="11153775" y="1989138"/>
          <p14:tracePt t="45984" x="11153775" y="1978025"/>
          <p14:tracePt t="46004" x="11153775" y="1965325"/>
          <p14:tracePt t="46023" x="11153775" y="1952625"/>
          <p14:tracePt t="46033" x="11153775" y="1939925"/>
          <p14:tracePt t="46054" x="11153775" y="1927225"/>
          <p14:tracePt t="46063" x="11153775" y="1914525"/>
          <p14:tracePt t="46084" x="11153775" y="1901825"/>
          <p14:tracePt t="46235" x="11153775" y="1914525"/>
          <p14:tracePt t="46242" x="11141075" y="1927225"/>
          <p14:tracePt t="46251" x="11128375" y="1927225"/>
          <p14:tracePt t="46261" x="11128375" y="1939925"/>
          <p14:tracePt t="46271" x="11115675" y="1952625"/>
          <p14:tracePt t="46282" x="11115675" y="1965325"/>
          <p14:tracePt t="46291" x="11102975" y="1965325"/>
          <p14:tracePt t="46302" x="11102975" y="1978025"/>
          <p14:tracePt t="46311" x="11090275" y="1989138"/>
          <p14:tracePt t="46332" x="11077575" y="1989138"/>
          <p14:tracePt t="46343" x="11077575" y="2001838"/>
          <p14:tracePt t="46371" x="11077575" y="2014538"/>
          <p14:tracePt t="46390" x="11077575" y="2027238"/>
          <p14:tracePt t="46529" x="11090275" y="2027238"/>
          <p14:tracePt t="46550" x="11102975" y="2027238"/>
          <p14:tracePt t="46579" x="11115675" y="2027238"/>
          <p14:tracePt t="46588" x="11128375" y="2027238"/>
          <p14:tracePt t="46608" x="11141075" y="2027238"/>
          <p14:tracePt t="46638" x="11153775" y="2027238"/>
          <p14:tracePt t="46648" x="11164888" y="2027238"/>
          <p14:tracePt t="46658" x="11177588" y="2027238"/>
          <p14:tracePt t="46668" x="11177588" y="2014538"/>
          <p14:tracePt t="46688" x="11190288" y="2001838"/>
          <p14:tracePt t="46698" x="11202988" y="2001838"/>
          <p14:tracePt t="46707" x="11202988" y="1989138"/>
          <p14:tracePt t="46718" x="11215688" y="1965325"/>
          <p14:tracePt t="46737" x="11228388" y="1952625"/>
          <p14:tracePt t="46747" x="11228388" y="1939925"/>
          <p14:tracePt t="46758" x="11241088" y="1927225"/>
          <p14:tracePt t="46787" x="11241088" y="1914525"/>
          <p14:tracePt t="46797" x="11253788" y="1914525"/>
          <p14:tracePt t="46807" x="11253788" y="1901825"/>
          <p14:tracePt t="46856" x="11253788" y="1889125"/>
          <p14:tracePt t="46878" x="11253788" y="1876425"/>
          <p14:tracePt t="46929" x="11266488" y="1876425"/>
          <p14:tracePt t="46975" x="11266488" y="1865313"/>
          <p14:tracePt t="47482" x="11277600" y="1865313"/>
          <p14:tracePt t="47987" x="11277600" y="1876425"/>
          <p14:tracePt t="47997" x="11277600" y="1914525"/>
          <p14:tracePt t="48008" x="11277600" y="1927225"/>
          <p14:tracePt t="48016" x="11277600" y="1965325"/>
          <p14:tracePt t="48027" x="11277600" y="2001838"/>
          <p14:tracePt t="48037" x="11277600" y="2065338"/>
          <p14:tracePt t="48047" x="11266488" y="2114550"/>
          <p14:tracePt t="48057" x="11253788" y="2152650"/>
          <p14:tracePt t="48067" x="11241088" y="2201863"/>
          <p14:tracePt t="48077" x="11228388" y="2252663"/>
          <p14:tracePt t="48087" x="11215688" y="2278063"/>
          <p14:tracePt t="48097" x="11202988" y="2303463"/>
          <p14:tracePt t="48107" x="11202988" y="2339975"/>
          <p14:tracePt t="48117" x="11190288" y="2365375"/>
          <p14:tracePt t="48131" x="11177588" y="2365375"/>
          <p14:tracePt t="48140" x="11177588" y="2390775"/>
          <p14:tracePt t="48148" x="11164888" y="2414588"/>
          <p14:tracePt t="48157" x="11164888" y="2427288"/>
          <p14:tracePt t="48166" x="11164888" y="2439988"/>
          <p14:tracePt t="48176" x="11153775" y="2465388"/>
          <p14:tracePt t="48186" x="11141075" y="2478088"/>
          <p14:tracePt t="48195" x="11128375" y="2503488"/>
          <p14:tracePt t="48206" x="11128375" y="2516188"/>
          <p14:tracePt t="48216" x="11128375" y="2527300"/>
          <p14:tracePt t="48225" x="11115675" y="2552700"/>
          <p14:tracePt t="48236" x="11102975" y="2578100"/>
          <p14:tracePt t="48246" x="11102975" y="2590800"/>
          <p14:tracePt t="48255" x="11090275" y="2627313"/>
          <p14:tracePt t="48266" x="11090275" y="2665413"/>
          <p14:tracePt t="48275" x="11090275" y="2716213"/>
          <p14:tracePt t="48285" x="11077575" y="2765425"/>
          <p14:tracePt t="48295" x="11077575" y="2816225"/>
          <p14:tracePt t="48305" x="11052175" y="2903538"/>
          <p14:tracePt t="48314" x="11041063" y="2990850"/>
          <p14:tracePt t="48325" x="11028363" y="3041650"/>
          <p14:tracePt t="48335" x="11015663" y="3078163"/>
          <p14:tracePt t="48344" x="11002963" y="3141663"/>
          <p14:tracePt t="48355" x="10990263" y="3216275"/>
          <p14:tracePt t="48363" x="10977563" y="3241675"/>
          <p14:tracePt t="48374" x="10964863" y="3278188"/>
          <p14:tracePt t="48385" x="10952163" y="3316288"/>
          <p14:tracePt t="48394" x="10952163" y="3341688"/>
          <p14:tracePt t="48404" x="10939463" y="3341688"/>
          <p14:tracePt t="48414" x="10939463" y="3367088"/>
          <p14:tracePt t="48424" x="10939463" y="3378200"/>
          <p14:tracePt t="48442" x="10939463" y="3390900"/>
          <p14:tracePt t="48682" x="10964863" y="3403600"/>
          <p14:tracePt t="48692" x="10990263" y="3416300"/>
          <p14:tracePt t="48701" x="10990263" y="3429000"/>
          <p14:tracePt t="48752" x="10990263" y="3441700"/>
          <p14:tracePt t="48813" x="11002963" y="3441700"/>
          <p14:tracePt t="48823" x="11015663" y="3441700"/>
          <p14:tracePt t="48830" x="11015663" y="3429000"/>
          <p14:tracePt t="48841" x="11015663" y="3416300"/>
          <p14:tracePt t="48850" x="11028363" y="3403600"/>
          <p14:tracePt t="48870" x="11028363" y="3390900"/>
          <p14:tracePt t="48880" x="11028363" y="3378200"/>
          <p14:tracePt t="48890" x="11041063" y="3367088"/>
          <p14:tracePt t="48900" x="11052175" y="3354388"/>
          <p14:tracePt t="48912" x="11064875" y="3328988"/>
          <p14:tracePt t="48920" x="11090275" y="3303588"/>
          <p14:tracePt t="48934" x="11090275" y="3290888"/>
          <p14:tracePt t="48941" x="11102975" y="3278188"/>
          <p14:tracePt t="48951" x="11115675" y="3254375"/>
          <p14:tracePt t="48961" x="11115675" y="3241675"/>
          <p14:tracePt t="48971" x="11128375" y="3241675"/>
          <p14:tracePt t="48979" x="11128375" y="3228975"/>
          <p14:tracePt t="48990" x="11128375" y="3216275"/>
          <p14:tracePt t="49000" x="11141075" y="3216275"/>
          <p14:tracePt t="49007" x="11153775" y="3190875"/>
          <p14:tracePt t="49019" x="11153775" y="3178175"/>
          <p14:tracePt t="49029" x="11164888" y="3178175"/>
          <p14:tracePt t="49038" x="11164888" y="3165475"/>
          <p14:tracePt t="49049" x="11164888" y="3154363"/>
          <p14:tracePt t="49070" x="11164888" y="3141663"/>
          <p14:tracePt t="49132" x="11164888" y="3128963"/>
          <p14:tracePt t="49149" x="11177588" y="3128963"/>
          <p14:tracePt t="49158" x="11177588" y="3116263"/>
          <p14:tracePt t="49168" x="11190288" y="3116263"/>
          <p14:tracePt t="49178" x="11202988" y="3103563"/>
          <p14:tracePt t="49211" x="11215688" y="3103563"/>
          <p14:tracePt t="49217" x="11228388" y="3090863"/>
          <p14:tracePt t="49247" x="11241088" y="3078163"/>
          <p14:tracePt t="49268" x="11253788" y="3078163"/>
          <p14:tracePt t="49287" x="11266488" y="3065463"/>
          <p14:tracePt t="49312" x="11277600" y="3054350"/>
          <p14:tracePt t="50606" x="11190288" y="3054350"/>
          <p14:tracePt t="50618" x="11115675" y="3065463"/>
          <p14:tracePt t="50626" x="11028363" y="3090863"/>
          <p14:tracePt t="50636" x="11002963" y="3090863"/>
          <p14:tracePt t="50645" x="10952163" y="3090863"/>
          <p14:tracePt t="50656" x="10915650" y="3090863"/>
          <p14:tracePt t="50675" x="10890250" y="3090863"/>
          <p14:tracePt t="50696" x="10877550" y="3090863"/>
          <p14:tracePt t="50746" x="10877550" y="3103563"/>
          <p14:tracePt t="50815" x="10877550" y="3116263"/>
          <p14:tracePt t="50835" x="10890250" y="3128963"/>
          <p14:tracePt t="50864" x="10902950" y="3128963"/>
          <p14:tracePt t="50874" x="10915650" y="3141663"/>
          <p14:tracePt t="50894" x="10928350" y="3141663"/>
          <p14:tracePt t="50925" x="10939463" y="3154363"/>
          <p14:tracePt t="50936" x="10952163" y="3154363"/>
          <p14:tracePt t="50954" x="10964863" y="3154363"/>
          <p14:tracePt t="50964" x="10977563" y="3165475"/>
          <p14:tracePt t="50973" x="11002963" y="3178175"/>
          <p14:tracePt t="50984" x="11015663" y="3178175"/>
          <p14:tracePt t="51002" x="11041063" y="3178175"/>
          <p14:tracePt t="51023" x="11052175" y="3178175"/>
          <p14:tracePt t="51053" x="11064875" y="3178175"/>
          <p14:tracePt t="51073" x="11077575" y="3178175"/>
          <p14:tracePt t="51082" x="11090275" y="3178175"/>
          <p14:tracePt t="51151" x="11102975" y="3178175"/>
          <p14:tracePt t="51174" x="11115675" y="3178175"/>
          <p14:tracePt t="51192" x="11128375" y="3178175"/>
          <p14:tracePt t="51211" x="11141075" y="3178175"/>
          <p14:tracePt t="51222" x="11153775" y="3165475"/>
          <p14:tracePt t="51231" x="11153775" y="3154363"/>
          <p14:tracePt t="51240" x="11153775" y="3141663"/>
          <p14:tracePt t="51251" x="11164888" y="3141663"/>
          <p14:tracePt t="51261" x="11177588" y="3128963"/>
          <p14:tracePt t="51270" x="11190288" y="3103563"/>
          <p14:tracePt t="51294" x="11190288" y="3090863"/>
          <p14:tracePt t="51301" x="11202988" y="3078163"/>
          <p14:tracePt t="51312" x="11215688" y="3078163"/>
          <p14:tracePt t="51325" x="11228388" y="3065463"/>
          <p14:tracePt t="51331" x="11228388" y="3054350"/>
          <p14:tracePt t="51340" x="11228388" y="3041650"/>
          <p14:tracePt t="51351" x="11241088" y="3041650"/>
          <p14:tracePt t="51359" x="11253788" y="3041650"/>
          <p14:tracePt t="51382" x="11253788" y="3028950"/>
          <p14:tracePt t="51395" x="11266488" y="3028950"/>
          <p14:tracePt t="51404" x="11277600" y="3016250"/>
          <p14:tracePt t="51420" x="11290300" y="3003550"/>
          <p14:tracePt t="51450" x="11303000" y="3003550"/>
          <p14:tracePt t="51460" x="11315700" y="2990850"/>
          <p14:tracePt t="51470" x="11328400" y="2990850"/>
          <p14:tracePt t="51479" x="11328400" y="2978150"/>
          <p14:tracePt t="51500" x="11341100" y="2978150"/>
          <p14:tracePt t="51510" x="11353800" y="2978150"/>
          <p14:tracePt t="51520" x="11353800" y="2965450"/>
          <p14:tracePt t="51538" x="11366500" y="2952750"/>
          <p14:tracePt t="51568" x="11377613" y="2952750"/>
          <p14:tracePt t="51579" x="11390313" y="2952750"/>
          <p14:tracePt t="51619" x="11390313" y="2941638"/>
          <p14:tracePt t="51627" x="11403013" y="2941638"/>
          <p14:tracePt t="51836" x="11415713" y="2941638"/>
          <p14:tracePt t="51846" x="11428413" y="2941638"/>
          <p14:tracePt t="51866" x="11453813" y="2941638"/>
          <p14:tracePt t="51878" x="11466513" y="2941638"/>
          <p14:tracePt t="51887" x="11479213" y="2941638"/>
          <p14:tracePt t="51897" x="11490325" y="2941638"/>
          <p14:tracePt t="51920" x="11503025" y="2941638"/>
          <p14:tracePt t="51966" x="11503025" y="2928938"/>
          <p14:tracePt t="51975" x="11503025" y="2916238"/>
          <p14:tracePt t="51984" x="11503025" y="2903538"/>
          <p14:tracePt t="52005" x="11503025" y="2890838"/>
          <p14:tracePt t="52014" x="11503025" y="2878138"/>
          <p14:tracePt t="52036" x="11503025" y="2865438"/>
          <p14:tracePt t="52045" x="11503025" y="2852738"/>
          <p14:tracePt t="52074" x="11503025" y="2840038"/>
          <p14:tracePt t="52124" x="11503025" y="2828925"/>
          <p14:tracePt t="52186" x="11503025" y="2816225"/>
          <p14:tracePt t="52304" x="11490325" y="2816225"/>
          <p14:tracePt t="52313" x="11479213" y="2816225"/>
          <p14:tracePt t="52342" x="11466513" y="2816225"/>
          <p14:tracePt t="52363" x="11453813" y="2816225"/>
          <p14:tracePt t="52372" x="11441113" y="2816225"/>
          <p14:tracePt t="52551" x="11453813" y="2816225"/>
          <p14:tracePt t="52562" x="11466513" y="2816225"/>
          <p14:tracePt t="55706" x="11466513" y="2803525"/>
          <p14:tracePt t="55876" x="11466513" y="2816225"/>
          <p14:tracePt t="56053" x="11466513" y="2803525"/>
          <p14:tracePt t="56767" x="11466513" y="2816225"/>
          <p14:tracePt t="57213" x="11466513" y="2803525"/>
          <p14:tracePt t="57342" x="11466513" y="2816225"/>
          <p14:tracePt t="60763" x="11466513" y="2803525"/>
          <p14:tracePt t="60775" x="11466513" y="2778125"/>
          <p14:tracePt t="60785" x="11466513" y="2728913"/>
          <p14:tracePt t="60795" x="11466513" y="2690813"/>
          <p14:tracePt t="60803" x="11466513" y="2627313"/>
          <p14:tracePt t="60814" x="11479213" y="2578100"/>
          <p14:tracePt t="60824" x="11479213" y="2490788"/>
          <p14:tracePt t="60833" x="11503025" y="2427288"/>
          <p14:tracePt t="60842" x="11503025" y="2365375"/>
          <p14:tracePt t="60853" x="11503025" y="2290763"/>
          <p14:tracePt t="60863" x="11515725" y="2227263"/>
          <p14:tracePt t="60873" x="11515725" y="2178050"/>
          <p14:tracePt t="60883" x="11515725" y="2127250"/>
          <p14:tracePt t="60892" x="11515725" y="2078038"/>
          <p14:tracePt t="60904" x="11515725" y="2027238"/>
          <p14:tracePt t="60914" x="11515725" y="2001838"/>
          <p14:tracePt t="60924" x="11515725" y="1989138"/>
          <p14:tracePt t="60934" x="11528425" y="1952625"/>
          <p14:tracePt t="60943" x="11541125" y="1939925"/>
          <p14:tracePt t="60952" x="11553825" y="1927225"/>
          <p14:tracePt t="60963" x="11566525" y="1901825"/>
          <p14:tracePt t="60982" x="11566525" y="1889125"/>
          <p14:tracePt t="61002" x="11566525" y="1876425"/>
          <p14:tracePt t="61011" x="11566525" y="1865313"/>
          <p14:tracePt t="61043" x="11566525" y="1852613"/>
          <p14:tracePt t="61052" x="11566525" y="1839913"/>
          <p14:tracePt t="61071" x="11566525" y="1827213"/>
          <p14:tracePt t="61101" x="11566525" y="1814513"/>
          <p14:tracePt t="61112" x="11566525" y="1801813"/>
          <p14:tracePt t="61143" x="11566525" y="1789113"/>
          <p14:tracePt t="61171" x="11566525" y="1776413"/>
          <p14:tracePt t="61309" x="11553825" y="1789113"/>
          <p14:tracePt t="61320" x="11541125" y="1789113"/>
          <p14:tracePt t="61349" x="11541125" y="1801813"/>
          <p14:tracePt t="61359" x="11528425" y="1801813"/>
          <p14:tracePt t="61370" x="11515725" y="1814513"/>
          <p14:tracePt t="61389" x="11515725" y="1827213"/>
          <p14:tracePt t="61409" x="11503025" y="1827213"/>
          <p14:tracePt t="61501" x="11503025" y="1839913"/>
          <p14:tracePt t="61510" x="11490325" y="1839913"/>
          <p14:tracePt t="61747" x="11490325" y="1814513"/>
          <p14:tracePt t="61757" x="11490325" y="1801813"/>
          <p14:tracePt t="61796" x="11490325" y="1789113"/>
          <p14:tracePt t="61815" x="11503025" y="1776413"/>
          <p14:tracePt t="61836" x="11515725" y="1765300"/>
          <p14:tracePt t="61844" x="11528425" y="1765300"/>
          <p14:tracePt t="61856" x="11528425" y="1752600"/>
          <p14:tracePt t="61865" x="11528425" y="1739900"/>
          <p14:tracePt t="61875" x="11541125" y="1739900"/>
          <p14:tracePt t="61885" x="11553825" y="1727200"/>
          <p14:tracePt t="61895" x="11566525" y="1727200"/>
          <p14:tracePt t="61945" x="11566525" y="1714500"/>
          <p14:tracePt t="61957" x="11579225" y="1714500"/>
          <p14:tracePt t="61965" x="11579225" y="1701800"/>
          <p14:tracePt t="61985" x="11591925" y="1701800"/>
          <p14:tracePt t="62064" x="11603038" y="1701800"/>
          <p14:tracePt t="62073" x="11615738" y="1701800"/>
          <p14:tracePt t="62113" x="11615738" y="1689100"/>
          <p14:tracePt t="62133" x="11628438" y="1689100"/>
          <p14:tracePt t="62172" x="11641138" y="1689100"/>
          <p14:tracePt t="62183" x="11653838" y="1689100"/>
          <p14:tracePt t="62214" x="11666538" y="1689100"/>
          <p14:tracePt t="62252" x="11679238" y="1689100"/>
          <p14:tracePt t="62261" x="11691938" y="1689100"/>
          <p14:tracePt t="62282" x="11703050" y="1689100"/>
          <p14:tracePt t="62311" x="11715750" y="1689100"/>
          <p14:tracePt t="62321" x="11728450" y="1689100"/>
          <p14:tracePt t="62351" x="11741150" y="1689100"/>
          <p14:tracePt t="62373" x="11753850" y="1689100"/>
          <p14:tracePt t="62380" x="11766550" y="1689100"/>
          <p14:tracePt t="62411" x="11779250" y="1676400"/>
          <p14:tracePt t="62433" x="11791950" y="1676400"/>
          <p14:tracePt t="62444" x="11804650" y="1676400"/>
          <p14:tracePt t="62469" x="11815763" y="1676400"/>
          <p14:tracePt t="62698" x="11791950" y="1676400"/>
          <p14:tracePt t="62707" x="11766550" y="1689100"/>
          <p14:tracePt t="62718" x="11753850" y="1689100"/>
          <p14:tracePt t="62728" x="11741150" y="1689100"/>
          <p14:tracePt t="62738" x="11715750" y="1689100"/>
          <p14:tracePt t="62748" x="11715750" y="1701800"/>
          <p14:tracePt t="62767" x="11703050" y="1714500"/>
          <p14:tracePt t="62788" x="11691938" y="1727200"/>
          <p14:tracePt t="62798" x="11679238" y="1727200"/>
          <p14:tracePt t="62828" x="11666538" y="1739900"/>
          <p14:tracePt t="62839" x="11653838" y="1739900"/>
          <p14:tracePt t="62858" x="11641138" y="1739900"/>
          <p14:tracePt t="62867" x="11641138" y="1752600"/>
          <p14:tracePt t="62877" x="11628438" y="1752600"/>
          <p14:tracePt t="62897" x="11615738" y="1752600"/>
          <p14:tracePt t="62907" x="11615738" y="1765300"/>
          <p14:tracePt t="63135" x="11615738" y="1752600"/>
          <p14:tracePt t="63149" x="11628438" y="1752600"/>
          <p14:tracePt t="63158" x="11628438" y="1739900"/>
          <p14:tracePt t="63174" x="11653838" y="1739900"/>
          <p14:tracePt t="63185" x="11679238" y="1739900"/>
          <p14:tracePt t="63194" x="11679238" y="1727200"/>
          <p14:tracePt t="63205" x="11703050" y="1727200"/>
          <p14:tracePt t="63215" x="11728450" y="1714500"/>
          <p14:tracePt t="63234" x="11741150" y="1701800"/>
          <p14:tracePt t="63243" x="11753850" y="1701800"/>
          <p14:tracePt t="63254" x="11766550" y="1701800"/>
          <p14:tracePt t="63274" x="11779250" y="1701800"/>
          <p14:tracePt t="63293" x="11791950" y="1701800"/>
          <p14:tracePt t="63303" x="11804650" y="1701800"/>
          <p14:tracePt t="63334" x="11815763" y="1701800"/>
          <p14:tracePt t="63651" x="11815763" y="1714500"/>
          <p14:tracePt t="63662" x="11815763" y="1727200"/>
          <p14:tracePt t="63672" x="11815763" y="1765300"/>
          <p14:tracePt t="63682" x="11791950" y="1801813"/>
          <p14:tracePt t="63690" x="11766550" y="1852613"/>
          <p14:tracePt t="63700" x="11728450" y="1889125"/>
          <p14:tracePt t="63710" x="11691938" y="1939925"/>
          <p14:tracePt t="63720" x="11628438" y="2039938"/>
          <p14:tracePt t="63730" x="11579225" y="2114550"/>
          <p14:tracePt t="63741" x="11553825" y="2190750"/>
          <p14:tracePt t="63749" x="11528425" y="2239963"/>
          <p14:tracePt t="63760" x="11503025" y="2290763"/>
          <p14:tracePt t="63769" x="11479213" y="2327275"/>
          <p14:tracePt t="63779" x="11466513" y="2352675"/>
          <p14:tracePt t="63791" x="11453813" y="2378075"/>
          <p14:tracePt t="63800" x="11441113" y="2390775"/>
          <p14:tracePt t="63810" x="11428413" y="2403475"/>
          <p14:tracePt t="63821" x="11428413" y="2414588"/>
          <p14:tracePt t="63831" x="11428413" y="2427288"/>
          <p14:tracePt t="63850" x="11428413" y="2439988"/>
          <p14:tracePt t="63859" x="11428413" y="2452688"/>
          <p14:tracePt t="63868" x="11428413" y="2465388"/>
          <p14:tracePt t="63910" x="11428413" y="2478088"/>
          <p14:tracePt t="63928" x="11428413" y="2490788"/>
          <p14:tracePt t="63978" x="11428413" y="2503488"/>
          <p14:tracePt t="63998" x="11428413" y="2527300"/>
          <p14:tracePt t="64018" x="11428413" y="2552700"/>
          <p14:tracePt t="64028" x="11428413" y="2565400"/>
          <p14:tracePt t="64038" x="11428413" y="2578100"/>
          <p14:tracePt t="64047" x="11428413" y="2603500"/>
          <p14:tracePt t="64058" x="11428413" y="2627313"/>
          <p14:tracePt t="64078" x="11428413" y="2652713"/>
          <p14:tracePt t="64092" x="11428413" y="2678113"/>
          <p14:tracePt t="64106" x="11428413" y="2703513"/>
          <p14:tracePt t="64118" x="11428413" y="2716213"/>
          <p14:tracePt t="64127" x="11428413" y="2740025"/>
          <p14:tracePt t="64136" x="11428413" y="2752725"/>
          <p14:tracePt t="64146" x="11428413" y="2765425"/>
          <p14:tracePt t="64157" x="11428413" y="2790825"/>
          <p14:tracePt t="64166" x="11428413" y="2803525"/>
          <p14:tracePt t="64186" x="11428413" y="2816225"/>
          <p14:tracePt t="64197" x="11428413" y="2828925"/>
          <p14:tracePt t="64219" x="11428413" y="2840038"/>
          <p14:tracePt t="64503" x="11453813" y="2840038"/>
          <p14:tracePt t="64534" x="11466513" y="2840038"/>
          <p14:tracePt t="64544" x="11479213" y="2840038"/>
          <p14:tracePt t="64664" x="11490325" y="2840038"/>
          <p14:tracePt t="64724" x="11503025" y="2840038"/>
          <p14:tracePt t="64733" x="11528425" y="2840038"/>
          <p14:tracePt t="64742" x="11541125" y="2840038"/>
          <p14:tracePt t="64753" x="11566525" y="2840038"/>
          <p14:tracePt t="64762" x="11579225" y="2840038"/>
          <p14:tracePt t="64791" x="11591925" y="2840038"/>
          <p14:tracePt t="64801" x="11603038" y="2852738"/>
          <p14:tracePt t="64821" x="11603038" y="2865438"/>
          <p14:tracePt t="64832" x="11615738" y="2865438"/>
          <p14:tracePt t="64845" x="11615738" y="2878138"/>
          <p14:tracePt t="64860" x="11628438" y="2878138"/>
          <p14:tracePt t="64871" x="11641138" y="2878138"/>
          <p14:tracePt t="64900" x="11641138" y="2890838"/>
          <p14:tracePt t="64930" x="11653838" y="2890838"/>
          <p14:tracePt t="64942" x="11666538" y="2890838"/>
          <p14:tracePt t="64960" x="11679238" y="2903538"/>
          <p14:tracePt t="64980" x="11691938" y="2903538"/>
          <p14:tracePt t="65001" x="11703050" y="2916238"/>
          <p14:tracePt t="65030" x="11715750" y="2928938"/>
          <p14:tracePt t="65039" x="11728450" y="2928938"/>
          <p14:tracePt t="65049" x="11741150" y="2941638"/>
          <p14:tracePt t="65090" x="11741150" y="2952750"/>
          <p14:tracePt t="65109" x="11753850" y="2965450"/>
          <p14:tracePt t="65128" x="11753850" y="2978150"/>
          <p14:tracePt t="65148" x="11766550" y="2978150"/>
          <p14:tracePt t="65158" x="11779250" y="2978150"/>
          <p14:tracePt t="65229" x="11791950" y="2990850"/>
          <p14:tracePt t="65247" x="11791950" y="3003550"/>
          <p14:tracePt t="65258" x="11804650" y="3003550"/>
          <p14:tracePt t="65287" x="11804650" y="3016250"/>
          <p14:tracePt t="65358" x="11804650" y="3028950"/>
          <p14:tracePt t="65386" x="11815763" y="3028950"/>
          <p14:tracePt t="65506" x="11815763" y="3016250"/>
          <p14:tracePt t="65515" x="11804650" y="3003550"/>
          <p14:tracePt t="65525" x="11791950" y="2990850"/>
          <p14:tracePt t="65545" x="11779250" y="2978150"/>
          <p14:tracePt t="65566" x="11753850" y="2978150"/>
          <p14:tracePt t="65576" x="11741150" y="2978150"/>
          <p14:tracePt t="65586" x="11728450" y="2965450"/>
          <p14:tracePt t="65595" x="11703050" y="2952750"/>
          <p14:tracePt t="65604" x="11691938" y="2952750"/>
          <p14:tracePt t="65615" x="11679238" y="2941638"/>
          <p14:tracePt t="65624" x="11666538" y="2941638"/>
          <p14:tracePt t="65634" x="11641138" y="2941638"/>
          <p14:tracePt t="65644" x="11628438" y="2941638"/>
          <p14:tracePt t="65655" x="11615738" y="2941638"/>
          <p14:tracePt t="65665" x="11603038" y="2941638"/>
          <p14:tracePt t="65684" x="11603038" y="2928938"/>
          <p14:tracePt t="65694" x="11591925" y="2928938"/>
          <p14:tracePt t="65704" x="11579225" y="2928938"/>
          <p14:tracePt t="65715" x="11566525" y="2928938"/>
          <p14:tracePt t="65744" x="11553825" y="2928938"/>
          <p14:tracePt t="66043" x="11566525" y="2928938"/>
          <p14:tracePt t="66063" x="11579225" y="2928938"/>
          <p14:tracePt t="66071" x="11591925" y="2928938"/>
          <p14:tracePt t="66101" x="11603038" y="2928938"/>
          <p14:tracePt t="66110" x="11615738" y="2928938"/>
          <p14:tracePt t="66121" x="11615738" y="2941638"/>
          <p14:tracePt t="66131" x="11628438" y="2941638"/>
          <p14:tracePt t="66150" x="11641138" y="2952750"/>
          <p14:tracePt t="66176" x="11653838" y="2952750"/>
          <p14:tracePt t="66191" x="11653838" y="2965450"/>
          <p14:tracePt t="66199" x="11666538" y="2965450"/>
          <p14:tracePt t="66210" x="11679238" y="2978150"/>
          <p14:tracePt t="66221" x="11691938" y="2978150"/>
          <p14:tracePt t="66229" x="11691938" y="2990850"/>
          <p14:tracePt t="66254" x="11703050" y="2990850"/>
          <p14:tracePt t="66272" x="11715750" y="3003550"/>
          <p14:tracePt t="66280" x="11728450" y="3003550"/>
          <p14:tracePt t="66309" x="11741150" y="3016250"/>
          <p14:tracePt t="66318" x="11753850" y="3016250"/>
          <p14:tracePt t="66348" x="11766550" y="3028950"/>
          <p14:tracePt t="66359" x="11779250" y="3028950"/>
          <p14:tracePt t="66370" x="11779250" y="3041650"/>
          <p14:tracePt t="66380" x="11791950" y="3041650"/>
          <p14:tracePt t="66389" x="11791950" y="3054350"/>
          <p14:tracePt t="66408" x="11804650" y="3054350"/>
          <p14:tracePt t="66418" x="11815763" y="3054350"/>
          <p14:tracePt t="66428" x="11815763" y="3065463"/>
          <p14:tracePt t="66448" x="11828463" y="3078163"/>
          <p14:tracePt t="66497" x="11828463" y="3090863"/>
          <p14:tracePt t="66547" x="11841163" y="3090863"/>
          <p14:tracePt t="66866" x="11841163" y="3078163"/>
          <p14:tracePt t="66877" x="11815763" y="3054350"/>
          <p14:tracePt t="66884" x="11804650" y="3041650"/>
          <p14:tracePt t="66894" x="11791950" y="3016250"/>
          <p14:tracePt t="66905" x="11779250" y="2990850"/>
          <p14:tracePt t="66913" x="11779250" y="2978150"/>
          <p14:tracePt t="66924" x="11779250" y="2965450"/>
          <p14:tracePt t="66934" x="11766550" y="2952750"/>
          <p14:tracePt t="66944" x="11753850" y="2952750"/>
          <p14:tracePt t="66954" x="11753850" y="2941638"/>
          <p14:tracePt t="66977" x="11753850" y="2928938"/>
          <p14:tracePt t="66995" x="11753850" y="2916238"/>
          <p14:tracePt t="67014" x="11741150" y="2916238"/>
          <p14:tracePt t="67174" x="11753850" y="2916238"/>
          <p14:tracePt t="67183" x="11766550" y="2916238"/>
          <p14:tracePt t="67203" x="11766550" y="2928938"/>
          <p14:tracePt t="67213" x="11766550" y="2941638"/>
          <p14:tracePt t="67222" x="11779250" y="2941638"/>
          <p14:tracePt t="67232" x="11791950" y="2952750"/>
          <p14:tracePt t="67242" x="11804650" y="2965450"/>
          <p14:tracePt t="67270" x="11804650" y="2978150"/>
          <p14:tracePt t="67281" x="11815763" y="2990850"/>
          <p14:tracePt t="67303" x="11815763" y="3003550"/>
          <p14:tracePt t="67331" x="11828463" y="3003550"/>
          <p14:tracePt t="67351" x="11828463" y="3016250"/>
          <p14:tracePt t="67370" x="11828463" y="3028950"/>
          <p14:tracePt t="67391" x="11828463" y="3041650"/>
          <p14:tracePt t="67440" x="11828463" y="3054350"/>
          <p14:tracePt t="67460" x="11841163" y="3054350"/>
          <p14:tracePt t="67470" x="11841163" y="3065463"/>
          <p14:tracePt t="67491" x="11853863" y="3065463"/>
          <p14:tracePt t="67510" x="11853863" y="3078163"/>
          <p14:tracePt t="68037" x="11866563" y="3078163"/>
          <p14:tracePt t="68860" x="11866563" y="3065463"/>
          <p14:tracePt t="68891" x="11866563" y="3054350"/>
          <p14:tracePt t="69028" x="11866563" y="3065463"/>
          <p14:tracePt t="69077" x="11866563" y="3078163"/>
          <p14:tracePt t="69107" x="11866563" y="3090863"/>
          <p14:tracePt t="69167" x="11866563" y="3103563"/>
          <p14:tracePt t="69226" x="11879263" y="3103563"/>
          <p14:tracePt t="69235" x="11891963" y="3103563"/>
          <p14:tracePt t="69255" x="11904663" y="3103563"/>
          <p14:tracePt t="69405" x="11917363" y="3103563"/>
          <p14:tracePt t="70636" x="11917363" y="3116263"/>
          <p14:tracePt t="70655" x="11917363" y="3128963"/>
          <p14:tracePt t="70733" x="11917363" y="3141663"/>
          <p14:tracePt t="70794" x="11917363" y="3154363"/>
          <p14:tracePt t="71002" x="11928475" y="3154363"/>
          <p14:tracePt t="71120" x="11941175" y="3154363"/>
          <p14:tracePt t="71189" x="11953875" y="3154363"/>
          <p14:tracePt t="71230" x="11953875" y="3141663"/>
          <p14:tracePt t="71241" x="11966575" y="3128963"/>
          <p14:tracePt t="71250" x="11966575" y="3116263"/>
          <p14:tracePt t="71298" x="11966575" y="3103563"/>
          <p14:tracePt t="71319" x="11966575" y="3090863"/>
          <p14:tracePt t="73411" x="11953875" y="3090863"/>
          <p14:tracePt t="73421" x="11941175" y="3090863"/>
          <p14:tracePt t="73431" x="11904663" y="3103563"/>
          <p14:tracePt t="73441" x="11866563" y="3116263"/>
          <p14:tracePt t="73450" x="11841163" y="3141663"/>
          <p14:tracePt t="73462" x="11779250" y="3165475"/>
          <p14:tracePt t="73472" x="11703050" y="3216275"/>
          <p14:tracePt t="73484" x="11591925" y="3267075"/>
          <p14:tracePt t="73491" x="11466513" y="3303588"/>
          <p14:tracePt t="73501" x="11290300" y="3378200"/>
          <p14:tracePt t="73510" x="11102975" y="3416300"/>
          <p14:tracePt t="73520" x="10952163" y="3454400"/>
          <p14:tracePt t="73530" x="10839450" y="3479800"/>
          <p14:tracePt t="73540" x="10726738" y="3479800"/>
          <p14:tracePt t="73550" x="10690225" y="3479800"/>
          <p14:tracePt t="73560" x="10664825" y="3479800"/>
          <p14:tracePt t="73569" x="10639425" y="3479800"/>
          <p14:tracePt t="73580" x="10626725" y="3479800"/>
          <p14:tracePt t="73590" x="10614025" y="3479800"/>
          <p14:tracePt t="73621" x="10602913" y="3479800"/>
          <p14:tracePt t="73629" x="10577513" y="3479800"/>
          <p14:tracePt t="73649" x="10539413" y="3479800"/>
          <p14:tracePt t="73660" x="10502900" y="3479800"/>
          <p14:tracePt t="73681" x="10477500" y="3479800"/>
          <p14:tracePt t="73692" x="10452100" y="3479800"/>
          <p14:tracePt t="73703" x="10452100" y="3467100"/>
          <p14:tracePt t="73710" x="10426700" y="3467100"/>
          <p14:tracePt t="73719" x="10414000" y="3467100"/>
          <p14:tracePt t="73729" x="10401300" y="3454400"/>
          <p14:tracePt t="73739" x="10364788" y="3441700"/>
          <p14:tracePt t="73748" x="10326688" y="3441700"/>
          <p14:tracePt t="73758" x="10288588" y="3429000"/>
          <p14:tracePt t="73768" x="10239375" y="3416300"/>
          <p14:tracePt t="73778" x="10188575" y="3403600"/>
          <p14:tracePt t="73790" x="10152063" y="3390900"/>
          <p14:tracePt t="73803" x="10126663" y="3390900"/>
          <p14:tracePt t="73808" x="10113963" y="3378200"/>
          <p14:tracePt t="73818" x="10088563" y="3367088"/>
          <p14:tracePt t="73828" x="10075863" y="3354388"/>
          <p14:tracePt t="73837" x="10064750" y="3341688"/>
          <p14:tracePt t="73858" x="10052050" y="3328988"/>
          <p14:tracePt t="73867" x="10039350" y="3316288"/>
          <p14:tracePt t="73878" x="10039350" y="3303588"/>
          <p14:tracePt t="73917" x="10039350" y="3290888"/>
          <p14:tracePt t="73937" x="10039350" y="3278188"/>
          <p14:tracePt t="73967" x="10039350" y="3267075"/>
          <p14:tracePt t="74017" x="10039350" y="3254375"/>
          <p14:tracePt t="74037" x="10039350" y="3241675"/>
          <p14:tracePt t="74077" x="10039350" y="3228975"/>
          <p14:tracePt t="74086" x="10039350" y="3216275"/>
          <p14:tracePt t="74096" x="10039350" y="3203575"/>
          <p14:tracePt t="74115" x="10039350" y="3190875"/>
          <p14:tracePt t="74126" x="10039350" y="3178175"/>
          <p14:tracePt t="74135" x="10026650" y="3165475"/>
          <p14:tracePt t="74176" x="10013950" y="3154363"/>
          <p14:tracePt t="74206" x="10013950" y="3141663"/>
          <p14:tracePt t="77161" x="10026650" y="3141663"/>
          <p14:tracePt t="77170" x="10064750" y="3141663"/>
          <p14:tracePt t="77181" x="10101263" y="3141663"/>
          <p14:tracePt t="77191" x="10152063" y="3154363"/>
          <p14:tracePt t="77200" x="10252075" y="3190875"/>
          <p14:tracePt t="77210" x="10313988" y="3203575"/>
          <p14:tracePt t="77220" x="10401300" y="3216275"/>
          <p14:tracePt t="77230" x="10490200" y="3228975"/>
          <p14:tracePt t="77240" x="10590213" y="3241675"/>
          <p14:tracePt t="77250" x="10652125" y="3267075"/>
          <p14:tracePt t="77259" x="10702925" y="3267075"/>
          <p14:tracePt t="77268" x="10752138" y="3267075"/>
          <p14:tracePt t="77280" x="10790238" y="3267075"/>
          <p14:tracePt t="77290" x="10852150" y="3267075"/>
          <p14:tracePt t="77299" x="10902950" y="3267075"/>
          <p14:tracePt t="77310" x="10964863" y="3267075"/>
          <p14:tracePt t="77319" x="11002963" y="3267075"/>
          <p14:tracePt t="77329" x="11041063" y="3267075"/>
          <p14:tracePt t="77339" x="11102975" y="3267075"/>
          <p14:tracePt t="77349" x="11190288" y="3267075"/>
          <p14:tracePt t="77359" x="11266488" y="3254375"/>
          <p14:tracePt t="77370" x="11315700" y="3254375"/>
          <p14:tracePt t="77378" x="11377613" y="3254375"/>
          <p14:tracePt t="77389" x="11428413" y="3254375"/>
          <p14:tracePt t="77399" x="11466513" y="3254375"/>
          <p14:tracePt t="77408" x="11503025" y="3254375"/>
          <p14:tracePt t="77419" x="11553825" y="3254375"/>
          <p14:tracePt t="77429" x="11603038" y="3254375"/>
          <p14:tracePt t="77439" x="11628438" y="3254375"/>
          <p14:tracePt t="77449" x="11641138" y="3254375"/>
          <p14:tracePt t="77458" x="11653838" y="3254375"/>
          <p14:tracePt t="77510" x="11653838" y="3241675"/>
          <p14:tracePt t="77527" x="11653838" y="3228975"/>
          <p14:tracePt t="77538" x="11653838" y="3216275"/>
          <p14:tracePt t="77557" x="11653838" y="3203575"/>
          <p14:tracePt t="77568" x="11653838" y="3190875"/>
          <p14:tracePt t="77577" x="11653838" y="3178175"/>
          <p14:tracePt t="77608" x="11653838" y="3165475"/>
          <p14:tracePt t="77616" x="11653838" y="3154363"/>
          <p14:tracePt t="77637" x="11653838" y="3141663"/>
          <p14:tracePt t="77646" x="11641138" y="3141663"/>
          <p14:tracePt t="77657" x="11628438" y="3141663"/>
          <p14:tracePt t="77667" x="11615738" y="3141663"/>
          <p14:tracePt t="77677" x="11615738" y="3128963"/>
          <p14:tracePt t="77689" x="11615738" y="3116263"/>
          <p14:tracePt t="77698" x="11603038" y="3116263"/>
          <p14:tracePt t="77707" x="11591925" y="3103563"/>
          <p14:tracePt t="77718" x="11591925" y="3090863"/>
          <p14:tracePt t="77728" x="11579225" y="3090863"/>
          <p14:tracePt t="77735" x="11579225" y="3078163"/>
          <p14:tracePt t="77746" x="11566525" y="3078163"/>
          <p14:tracePt t="77765" x="11553825" y="3078163"/>
          <p14:tracePt t="77775" x="11553825" y="3065463"/>
          <p14:tracePt t="77795" x="11541125" y="3054350"/>
          <p14:tracePt t="77806" x="11528425" y="3054350"/>
          <p14:tracePt t="77815" x="11528425" y="3041650"/>
          <p14:tracePt t="77914" x="11528425" y="3028950"/>
          <p14:tracePt t="77945" x="11528425" y="3016250"/>
          <p14:tracePt t="77995" x="11528425" y="3003550"/>
          <p14:tracePt t="78014" x="11528425" y="2990850"/>
          <p14:tracePt t="78032" x="11528425" y="2978150"/>
          <p14:tracePt t="78083" x="11528425" y="2965450"/>
          <p14:tracePt t="78131" x="11528425" y="2952750"/>
          <p14:tracePt t="78768" x="11515725" y="2941638"/>
          <p14:tracePt t="78829" x="11515725" y="2928938"/>
          <p14:tracePt t="78946" x="11515725" y="2916238"/>
          <p14:tracePt t="79047" x="11515725" y="2903538"/>
          <p14:tracePt t="79075" x="11515725" y="2890838"/>
          <p14:tracePt t="79099" x="11515725" y="2878138"/>
          <p14:tracePt t="79600" x="11541125" y="2878138"/>
          <p14:tracePt t="79610" x="11553825" y="2878138"/>
          <p14:tracePt t="79621" x="11579225" y="2878138"/>
          <p14:tracePt t="79629" x="11615738" y="2878138"/>
          <p14:tracePt t="79640" x="11628438" y="2878138"/>
          <p14:tracePt t="79660" x="11641138" y="2878138"/>
          <p14:tracePt t="79693" x="11653838" y="2878138"/>
          <p14:tracePt t="79710" x="11679238" y="2890838"/>
          <p14:tracePt t="79719" x="11703050" y="2890838"/>
          <p14:tracePt t="79730" x="11715750" y="2903538"/>
          <p14:tracePt t="79739" x="11753850" y="2916238"/>
          <p14:tracePt t="79751" x="11779250" y="2928938"/>
          <p14:tracePt t="79761" x="11804650" y="2941638"/>
          <p14:tracePt t="79771" x="11815763" y="2952750"/>
          <p14:tracePt t="79781" x="11841163" y="2965450"/>
          <p14:tracePt t="79789" x="11879263" y="2978150"/>
          <p14:tracePt t="79799" x="11904663" y="2978150"/>
          <p14:tracePt t="79808" x="11928475" y="2990850"/>
          <p14:tracePt t="79819" x="11941175" y="3003550"/>
          <p14:tracePt t="79829" x="11966575" y="3016250"/>
          <p14:tracePt t="79838" x="11991975" y="3028950"/>
          <p14:tracePt t="79849" x="12004675" y="3041650"/>
          <p14:tracePt t="79859" x="12017375" y="3041650"/>
          <p14:tracePt t="79869" x="12028488" y="3041650"/>
          <p14:tracePt t="79890" x="12028488" y="3054350"/>
          <p14:tracePt t="79918" x="12028488" y="3065463"/>
          <p14:tracePt t="79938" x="12041188" y="3065463"/>
          <p14:tracePt t="79948" x="12053888" y="3065463"/>
          <p14:tracePt t="79957" x="12053888" y="3078163"/>
          <p14:tracePt t="80286" x="12041188" y="3078163"/>
          <p14:tracePt t="80314" x="12028488" y="3078163"/>
          <p14:tracePt t="80334" x="12017375" y="3078163"/>
          <p14:tracePt t="80344" x="12004675" y="3065463"/>
          <p14:tracePt t="80355" x="11991975" y="3054350"/>
          <p14:tracePt t="80365" x="11979275" y="3054350"/>
          <p14:tracePt t="80375" x="11966575" y="3041650"/>
          <p14:tracePt t="80405" x="11953875" y="3041650"/>
          <p14:tracePt t="80415" x="11941175" y="3028950"/>
          <p14:tracePt t="80433" x="11928475" y="3016250"/>
          <p14:tracePt t="80454" x="11917363" y="3016250"/>
          <p14:tracePt t="80474" x="11904663" y="3003550"/>
          <p14:tracePt t="80484" x="11891963" y="3003550"/>
          <p14:tracePt t="80493" x="11891963" y="2990850"/>
          <p14:tracePt t="80515" x="11879263" y="2978150"/>
          <p14:tracePt t="80524" x="11866563" y="2978150"/>
          <p14:tracePt t="80556" x="11853863" y="2965450"/>
          <p14:tracePt t="80564" x="11841163" y="2965450"/>
          <p14:tracePt t="80583" x="11828463" y="2965450"/>
          <p14:tracePt t="80642" x="11815763" y="2965450"/>
          <p14:tracePt t="80790" x="11841163" y="2978150"/>
          <p14:tracePt t="80801" x="11866563" y="2990850"/>
          <p14:tracePt t="80811" x="11879263" y="3003550"/>
          <p14:tracePt t="80820" x="11879263" y="3016250"/>
          <p14:tracePt t="80831" x="11891963" y="3016250"/>
          <p14:tracePt t="80840" x="11904663" y="3016250"/>
          <p14:tracePt t="80850" x="11904663" y="3028950"/>
          <p14:tracePt t="80860" x="11917363" y="3028950"/>
          <p14:tracePt t="80871" x="11917363" y="3041650"/>
          <p14:tracePt t="80881" x="11928475" y="3054350"/>
          <p14:tracePt t="80901" x="11941175" y="3054350"/>
          <p14:tracePt t="80909" x="11941175" y="3065463"/>
          <p14:tracePt t="80932" x="11941175" y="3078163"/>
          <p14:tracePt t="80941" x="11953875" y="3078163"/>
          <p14:tracePt t="80950" x="11953875" y="3090863"/>
          <p14:tracePt t="80959" x="11966575" y="3090863"/>
          <p14:tracePt t="80969" x="11966575" y="3103563"/>
          <p14:tracePt t="80980" x="11979275" y="3103563"/>
          <p14:tracePt t="80989" x="11979275" y="3116263"/>
          <p14:tracePt t="81009" x="11991975" y="3128963"/>
          <p14:tracePt t="81021" x="12004675" y="3141663"/>
          <p14:tracePt t="81031" x="12017375" y="3154363"/>
          <p14:tracePt t="81068" x="12028488" y="3165475"/>
          <p14:tracePt t="81080" x="12041188" y="3165475"/>
          <p14:tracePt t="81098" x="12041188" y="3178175"/>
          <p14:tracePt t="81118" x="12041188" y="3190875"/>
          <p14:tracePt t="81377" x="12028488" y="3178175"/>
          <p14:tracePt t="81388" x="12028488" y="3165475"/>
          <p14:tracePt t="81398" x="12028488" y="3154363"/>
          <p14:tracePt t="81407" x="12017375" y="3154363"/>
          <p14:tracePt t="81415" x="12004675" y="3128963"/>
          <p14:tracePt t="81426" x="11991975" y="3116263"/>
          <p14:tracePt t="81436" x="11979275" y="3103563"/>
          <p14:tracePt t="81445" x="11966575" y="3090863"/>
          <p14:tracePt t="81456" x="11941175" y="3078163"/>
          <p14:tracePt t="81466" x="11917363" y="3065463"/>
          <p14:tracePt t="81475" x="11904663" y="3054350"/>
          <p14:tracePt t="81485" x="11891963" y="3054350"/>
          <p14:tracePt t="81495" x="11866563" y="3028950"/>
          <p14:tracePt t="81504" x="11853863" y="3028950"/>
          <p14:tracePt t="81515" x="11841163" y="3016250"/>
          <p14:tracePt t="81525" x="11828463" y="3016250"/>
          <p14:tracePt t="81536" x="11828463" y="3003550"/>
          <p14:tracePt t="81546" x="11815763" y="3003550"/>
          <p14:tracePt t="81564" x="11804650" y="3003550"/>
          <p14:tracePt t="81575" x="11804650" y="2990850"/>
          <p14:tracePt t="81584" x="11791950" y="2990850"/>
          <p14:tracePt t="81854" x="11804650" y="2990850"/>
          <p14:tracePt t="81873" x="11841163" y="3028950"/>
          <p14:tracePt t="81884" x="11866563" y="3054350"/>
          <p14:tracePt t="81892" x="11879263" y="3054350"/>
          <p14:tracePt t="81901" x="11891963" y="3078163"/>
          <p14:tracePt t="81912" x="11904663" y="3103563"/>
          <p14:tracePt t="81921" x="11917363" y="3116263"/>
          <p14:tracePt t="81941" x="11928475" y="3128963"/>
          <p14:tracePt t="81951" x="11928475" y="3141663"/>
          <p14:tracePt t="81962" x="11941175" y="3154363"/>
          <p14:tracePt t="81972" x="11953875" y="3154363"/>
          <p14:tracePt t="81992" x="11953875" y="3165475"/>
          <p14:tracePt t="82012" x="11953875" y="3178175"/>
          <p14:tracePt t="82112" x="11966575" y="3178175"/>
          <p14:tracePt t="82735" x="11966575" y="3190875"/>
          <p14:tracePt t="83876" x="11979275" y="3190875"/>
          <p14:tracePt t="84888" x="11991975" y="3190875"/>
          <p14:tracePt t="85313" x="11991975" y="3203575"/>
          <p14:tracePt t="85324" x="12004675" y="3203575"/>
          <p14:tracePt t="85334" x="12017375" y="3216275"/>
          <p14:tracePt t="85532" x="12028488" y="3216275"/>
          <p14:tracePt t="85901" x="12028488" y="3203575"/>
          <p14:tracePt t="86516" x="12017375" y="3203575"/>
          <p14:tracePt t="86544" x="12004675" y="3203575"/>
          <p14:tracePt t="86653" x="12004675" y="3190875"/>
          <p14:tracePt t="86673" x="12004675" y="3165475"/>
          <p14:tracePt t="86682" x="12004675" y="3154363"/>
          <p14:tracePt t="86703" x="12004675" y="3141663"/>
          <p14:tracePt t="86714" x="12004675" y="3128963"/>
          <p14:tracePt t="86742" x="12004675" y="3116263"/>
          <p14:tracePt t="86832" x="12004675" y="3128963"/>
          <p14:tracePt t="86859" x="12004675" y="3141663"/>
          <p14:tracePt t="87010" x="12004675" y="3128963"/>
          <p14:tracePt t="91910" x="12004675" y="3141663"/>
          <p14:tracePt t="91960" x="12004675" y="3154363"/>
          <p14:tracePt t="91979" x="12004675" y="3165475"/>
          <p14:tracePt t="92179" x="12004675" y="3154363"/>
          <p14:tracePt t="92228" x="12004675" y="3141663"/>
          <p14:tracePt t="94261" x="11966575" y="3128963"/>
          <p14:tracePt t="94271" x="11941175" y="3103563"/>
          <p14:tracePt t="94291" x="11879263" y="3054350"/>
          <p14:tracePt t="94300" x="11741150" y="2990850"/>
          <p14:tracePt t="94310" x="11353800" y="2803525"/>
          <p14:tracePt t="94320" x="10915650" y="2540000"/>
          <p14:tracePt t="94331" x="10526713" y="2278063"/>
          <p14:tracePt t="94340" x="10088563" y="1978025"/>
          <p14:tracePt t="94349" x="9450388" y="1614488"/>
          <p14:tracePt t="94361" x="8886825" y="1289050"/>
          <p14:tracePt t="94371" x="8261350" y="1025525"/>
          <p14:tracePt t="94382" x="7510463" y="676275"/>
          <p14:tracePt t="94390" x="6808788" y="463550"/>
          <p14:tracePt t="94399" x="6121400" y="274638"/>
          <p14:tracePt t="94410" x="5432425" y="138113"/>
          <p14:tracePt t="94420" x="5170488" y="100013"/>
          <p14:tracePt t="94429" x="4643438" y="50800"/>
          <p14:tracePt t="94440" x="4117975" y="25400"/>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{0AF5710B-C9BE-D049-99F6-EA598E797940}tf10001119</Template>
  <TotalTime>6947</TotalTime>
  <Words>1527</Words>
  <Application>Microsoft Office PowerPoint</Application>
  <PresentationFormat>Widescreen</PresentationFormat>
  <Paragraphs>159</Paragraphs>
  <Slides>18</Slides>
  <Notes>18</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5" baseType="lpstr">
      <vt:lpstr>Arial</vt:lpstr>
      <vt:lpstr>Calibri</vt:lpstr>
      <vt:lpstr>Calibri Light</vt:lpstr>
      <vt:lpstr>Times New Roman</vt:lpstr>
      <vt:lpstr>Tinos</vt:lpstr>
      <vt:lpstr>Office Theme</vt:lpstr>
      <vt:lpstr>Equation.3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RAMALINGAM</dc:creator>
  <cp:lastModifiedBy>Office2574</cp:lastModifiedBy>
  <cp:revision>321</cp:revision>
  <dcterms:created xsi:type="dcterms:W3CDTF">2020-05-05T09:43:45Z</dcterms:created>
  <dcterms:modified xsi:type="dcterms:W3CDTF">2020-11-27T07:27:58Z</dcterms:modified>
</cp:coreProperties>
</file>